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0744DB-7E32-49C7-B7BC-1F5A53B10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157B54-7CA6-4597-B5F3-1F4E0BAAC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19115C-4792-4BB8-A080-19A1D59A4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6490-1ED3-4B2E-AA44-F1D1A5E61A8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2408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6C670B-F16A-4997-A8C2-5BBC90806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7F2578-3375-4886-97FC-3713B69C9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8F8EA-15F8-40DC-8435-041C2D6B5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82E0-D3FD-4144-956C-0C052825E1C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834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BDA27B-E10B-451D-9635-41D6298FD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1227A4-E7DA-45D5-80B2-3D0C63A12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3679F-B03E-4C00-9335-CC905F109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AF24-F021-47A0-95B8-C7AAE0431A5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413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C952AA-1A36-4884-8E09-7CBE40D03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2202A4-572E-4F3C-B66A-8377FD6C2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B783A2-BDBA-4C61-BEFE-8C7BB97D2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5331-B389-40EE-803F-19232B94F59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7490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69BE01-01F2-4EB7-99EF-B96CD39D8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EB6D7-4440-4F83-AA22-1FC2FB41A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E8B7B-8440-4C0B-8900-26E122FBE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B818-85DE-4FCD-A9E8-A1FD8A3F9E6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37162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5D1AE-ACC4-4AB7-B64D-C719E39A8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4D804-25F3-4113-B45B-B7CAF7B28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0E63C-5168-41AD-8064-CCE4B7010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D555-4182-4B81-A349-0FC5BCC7972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69261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51EAEE-A1F1-4C84-8743-F8D669D48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B873B1-8DC9-4570-B8A9-3D5623D49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AD7628-1D44-47C9-BF52-6E7B1E976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49F6-8C48-4CBB-9CF9-D0340DD0AF2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3779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75B140-8579-4561-841B-B4275DFBA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322996-F9A3-4EBD-B760-67845902A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C6B7FD-3F8A-4C3E-8DEC-D72BA4BD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EA1C-62ED-425B-81F0-E0C55233504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29837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9736F2-F151-45AD-90A9-05C8A4225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4438B-17B1-4D21-9079-03F225C6B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5758AF-AF66-448B-8D9A-1848FB93C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09CF-6E63-4C06-B502-A560D02A5F2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79667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70BEB-A718-4299-9F1C-70BC54472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50F8-C66B-414E-8C6C-026D39D6F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65F9A-58BF-417F-B61A-A59912B17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4AFA-D4B3-4FA6-96BD-82AFCE5A29B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685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DBAFE-1125-4391-9790-C708B5594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53BAA-ACC9-4931-B3B3-863CEA63F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DE2A0-5ADB-4A77-AE84-2A11C54B0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B918-9968-45A2-A96F-ADA549F5B84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04580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F1EB4B-35A7-4E79-AB90-180AE311E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53D4EC-209C-44A8-B8B1-9FBE030F1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C85585-715D-4C16-AC4A-627DCE2D19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875115-19EB-43B4-AF16-5C59033E5A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39F87D-D231-409E-A586-CC5DA4B044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21EB07F-9556-4524-9D14-55246001DB1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Presentación en pantalla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2020-12-28T21:47:01Z</dcterms:modified>
</cp:coreProperties>
</file>