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F7D0E-E057-41BB-A3E8-A9AF0E43B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33761E-863C-405F-80FD-AB55880F7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E34D4-FC9C-4C15-A504-DE87ADAA2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8EA40-EFE6-457B-AF4F-DDE02C9B609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28904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C73507-8ABD-4269-A320-6E262C788B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16A8CC-B028-4374-B487-FCF3053F1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40BB7-5DBC-4021-98CD-7A646C590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59C9-0146-4480-B451-2C0F7401DD7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11645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A001C6-744F-4867-B6C2-94C708585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6D24E-7C88-4F46-AAF2-6C50CDCA0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97C49-DC95-4B62-AD32-39F8EFE2C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3B820-3F79-4015-BAAF-0A5080D8723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39737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F3BA3B-4393-4FE0-BF78-790D7B87D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4A86A-2747-41AC-8A15-57B9C7C67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D227F0-D069-4353-9232-57B7D2E79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B4AA-C2EA-480C-992D-A3B98EB0D39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3052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123F86-C7A8-4E98-9CEA-6DD019CB7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400429-A4E4-4147-ACC3-6CE7B6B1E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C8B810-B905-4E11-A7C7-CA2FD405B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943C-17D1-4342-81BC-9717560D024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23209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BDF3D3-82AF-47C4-938D-F857FF16A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6D9472-8EAC-4F53-83C2-39683D4CD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53EB4-4762-4E00-9C2C-213CD0DDA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893CD-E012-48BB-AABB-38BEB9602DB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0522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4842B2-EA06-430B-A2B6-E6E0E51C5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245F9F-BE39-470A-A174-D61FE1E6A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375123-ACC1-47AE-BDC4-D040DB769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49D6-1B07-4C77-ABD2-E4C715B4A71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22763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AFF251-C490-430F-A848-89B87E30E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2EAC54-1959-45B5-8E0C-1B43CAE9D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A944C7-3FA5-4D59-B87B-EEFC9D88D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A7386-77DC-4820-BC93-CCED6085DEF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540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D71A7E-14F1-4185-90AC-172BF2659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2C1431-CBCE-4645-9D5D-0FB9E28B2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485B7C-6459-4586-8900-E234B5523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E1F02-0DD2-462A-8D6E-9A613D65EDA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5840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941A3-F13B-4C30-A291-017CB04D9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1E951-C1DF-4785-84C2-AD6EC18C5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E7BEB-AB10-431C-988F-EBC16CDF3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A993-539B-4F2F-87BE-6D28129C8F4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6492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98CD1-AE50-4E52-9EBD-15E8A3906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679D6-A7DE-4244-ABBF-85440E71B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542EA-E7E5-424F-89F6-45EBB50E0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FA4AE-D11D-4300-A5AA-2C75199FBC9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23425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C42565-1BFD-44B3-88BB-A27FE0141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B7ED47-6846-48A8-8A8C-29667DEAC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DED795-C1E0-4381-A21A-5AB59E289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D4FB8F-D7B6-47A1-8274-1730827A0E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AFFF3B-B08E-4E7E-9689-B4137D69E7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AE3B29B-5CE8-4B93-86EE-95D92B51855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9A6352F8-C60D-4863-98D5-51C460BD6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Presentación en pantalla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15</cp:revision>
  <dcterms:created xsi:type="dcterms:W3CDTF">2007-02-07T18:25:36Z</dcterms:created>
  <dcterms:modified xsi:type="dcterms:W3CDTF">2020-12-28T21:44:06Z</dcterms:modified>
</cp:coreProperties>
</file>