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6"/>
  </p:notesMasterIdLst>
  <p:sldIdLst>
    <p:sldId id="304" r:id="rId2"/>
    <p:sldId id="415" r:id="rId3"/>
    <p:sldId id="981" r:id="rId4"/>
    <p:sldId id="982" r:id="rId5"/>
    <p:sldId id="1188" r:id="rId6"/>
    <p:sldId id="983" r:id="rId7"/>
    <p:sldId id="984" r:id="rId8"/>
    <p:sldId id="1330" r:id="rId9"/>
    <p:sldId id="1189" r:id="rId10"/>
    <p:sldId id="985" r:id="rId11"/>
    <p:sldId id="987" r:id="rId12"/>
    <p:sldId id="1190" r:id="rId13"/>
    <p:sldId id="988" r:id="rId14"/>
    <p:sldId id="1191" r:id="rId15"/>
    <p:sldId id="1192" r:id="rId16"/>
    <p:sldId id="989" r:id="rId17"/>
    <p:sldId id="1333" r:id="rId18"/>
    <p:sldId id="1332" r:id="rId19"/>
    <p:sldId id="990" r:id="rId20"/>
    <p:sldId id="991" r:id="rId21"/>
    <p:sldId id="992" r:id="rId22"/>
    <p:sldId id="1193" r:id="rId23"/>
    <p:sldId id="993" r:id="rId24"/>
    <p:sldId id="1194" r:id="rId25"/>
    <p:sldId id="1195" r:id="rId26"/>
    <p:sldId id="994" r:id="rId27"/>
    <p:sldId id="1334" r:id="rId28"/>
    <p:sldId id="1196" r:id="rId29"/>
    <p:sldId id="1197" r:id="rId30"/>
    <p:sldId id="1335" r:id="rId31"/>
    <p:sldId id="995" r:id="rId32"/>
    <p:sldId id="996" r:id="rId33"/>
    <p:sldId id="1198" r:id="rId34"/>
    <p:sldId id="997" r:id="rId35"/>
    <p:sldId id="1336" r:id="rId36"/>
    <p:sldId id="1199" r:id="rId37"/>
    <p:sldId id="1200" r:id="rId38"/>
    <p:sldId id="998" r:id="rId39"/>
    <p:sldId id="1337" r:id="rId40"/>
    <p:sldId id="1201" r:id="rId41"/>
    <p:sldId id="1338" r:id="rId42"/>
    <p:sldId id="1000" r:id="rId43"/>
    <p:sldId id="1202" r:id="rId44"/>
    <p:sldId id="431" r:id="rId45"/>
  </p:sldIdLst>
  <p:sldSz cx="9144000" cy="6858000" type="screen4x3"/>
  <p:notesSz cx="6858000" cy="9144000"/>
  <p:defaultTex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A50021"/>
    <a:srgbClr val="800000"/>
    <a:srgbClr val="993300"/>
    <a:srgbClr val="FFCC99"/>
    <a:srgbClr val="66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395" autoAdjust="0"/>
  </p:normalViewPr>
  <p:slideViewPr>
    <p:cSldViewPr>
      <p:cViewPr varScale="1">
        <p:scale>
          <a:sx n="135" d="100"/>
          <a:sy n="135" d="100"/>
        </p:scale>
        <p:origin x="82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FF61566B-3B8B-DC17-E98C-6445936979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ltLang="es-419"/>
          </a:p>
        </p:txBody>
      </p:sp>
      <p:sp>
        <p:nvSpPr>
          <p:cNvPr id="748547" name="Rectangle 3">
            <a:extLst>
              <a:ext uri="{FF2B5EF4-FFF2-40B4-BE49-F238E27FC236}">
                <a16:creationId xmlns:a16="http://schemas.microsoft.com/office/drawing/2014/main" id="{FF6A8D34-17E2-15A9-9B16-CB97610BA88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ltLang="es-419"/>
          </a:p>
        </p:txBody>
      </p:sp>
      <p:sp>
        <p:nvSpPr>
          <p:cNvPr id="748548" name="Rectangle 4">
            <a:extLst>
              <a:ext uri="{FF2B5EF4-FFF2-40B4-BE49-F238E27FC236}">
                <a16:creationId xmlns:a16="http://schemas.microsoft.com/office/drawing/2014/main" id="{A2832E3E-A72C-6A32-8E24-ACD3FC11B6B2}"/>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8549" name="Rectangle 5">
            <a:extLst>
              <a:ext uri="{FF2B5EF4-FFF2-40B4-BE49-F238E27FC236}">
                <a16:creationId xmlns:a16="http://schemas.microsoft.com/office/drawing/2014/main" id="{C83D4254-1809-2EDE-D362-978F49E171A6}"/>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419"/>
              <a:t>Haga clic para modificar el estilo de texto del patrón</a:t>
            </a:r>
          </a:p>
          <a:p>
            <a:pPr lvl="1"/>
            <a:r>
              <a:rPr lang="en-US" altLang="es-419"/>
              <a:t>Segundo nivel</a:t>
            </a:r>
          </a:p>
          <a:p>
            <a:pPr lvl="2"/>
            <a:r>
              <a:rPr lang="en-US" altLang="es-419"/>
              <a:t>Tercer nivel</a:t>
            </a:r>
          </a:p>
          <a:p>
            <a:pPr lvl="3"/>
            <a:r>
              <a:rPr lang="en-US" altLang="es-419"/>
              <a:t>Cuarto nivel</a:t>
            </a:r>
          </a:p>
          <a:p>
            <a:pPr lvl="4"/>
            <a:r>
              <a:rPr lang="en-US" altLang="es-419"/>
              <a:t>Quinto nivel</a:t>
            </a:r>
          </a:p>
        </p:txBody>
      </p:sp>
      <p:sp>
        <p:nvSpPr>
          <p:cNvPr id="748550" name="Rectangle 6">
            <a:extLst>
              <a:ext uri="{FF2B5EF4-FFF2-40B4-BE49-F238E27FC236}">
                <a16:creationId xmlns:a16="http://schemas.microsoft.com/office/drawing/2014/main" id="{E8CF3C6E-F2D0-94DC-4CFE-B965D3FC913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ltLang="es-419"/>
          </a:p>
        </p:txBody>
      </p:sp>
      <p:sp>
        <p:nvSpPr>
          <p:cNvPr id="748551" name="Rectangle 7">
            <a:extLst>
              <a:ext uri="{FF2B5EF4-FFF2-40B4-BE49-F238E27FC236}">
                <a16:creationId xmlns:a16="http://schemas.microsoft.com/office/drawing/2014/main" id="{B5DAEE69-9A9A-BFD4-3508-17A91B7E7FE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8CA4A6FC-1299-4E03-8264-66E1E83BCCCA}" type="slidenum">
              <a:rPr lang="en-US" altLang="es-419"/>
              <a:pPr/>
              <a:t>‹Nº›</a:t>
            </a:fld>
            <a:endParaRPr lang="en-US" altLang="es-419"/>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A3638351-0FA7-6D5B-EF31-7390C1AC36CD}"/>
              </a:ext>
            </a:extLst>
          </p:cNvPr>
          <p:cNvSpPr>
            <a:spLocks noGrp="1" noChangeArrowheads="1"/>
          </p:cNvSpPr>
          <p:nvPr>
            <p:ph type="ctrTitle"/>
          </p:nvPr>
        </p:nvSpPr>
        <p:spPr>
          <a:xfrm>
            <a:off x="2133600" y="1371600"/>
            <a:ext cx="6477000" cy="1752600"/>
          </a:xfrm>
        </p:spPr>
        <p:txBody>
          <a:bodyPr/>
          <a:lstStyle>
            <a:lvl1pPr>
              <a:defRPr sz="5400"/>
            </a:lvl1pPr>
          </a:lstStyle>
          <a:p>
            <a:pPr lvl="0"/>
            <a:r>
              <a:rPr lang="es-ES" altLang="es-419" noProof="0"/>
              <a:t>Haga clic para modificar el estilo de título del patrón</a:t>
            </a:r>
          </a:p>
        </p:txBody>
      </p:sp>
      <p:sp>
        <p:nvSpPr>
          <p:cNvPr id="174083" name="Rectangle 3">
            <a:extLst>
              <a:ext uri="{FF2B5EF4-FFF2-40B4-BE49-F238E27FC236}">
                <a16:creationId xmlns:a16="http://schemas.microsoft.com/office/drawing/2014/main" id="{0C91791F-A33C-AB66-6925-D2902F99C64A}"/>
              </a:ext>
            </a:extLst>
          </p:cNvPr>
          <p:cNvSpPr>
            <a:spLocks noGrp="1" noChangeArrowheads="1"/>
          </p:cNvSpPr>
          <p:nvPr>
            <p:ph type="subTitle" idx="1"/>
          </p:nvPr>
        </p:nvSpPr>
        <p:spPr>
          <a:xfrm>
            <a:off x="2133600" y="3733800"/>
            <a:ext cx="6477000" cy="1981200"/>
          </a:xfrm>
        </p:spPr>
        <p:txBody>
          <a:bodyPr/>
          <a:lstStyle>
            <a:lvl1pPr marL="0" indent="0">
              <a:buFont typeface="Wingdings" panose="05000000000000000000" pitchFamily="2" charset="2"/>
              <a:buNone/>
              <a:defRPr/>
            </a:lvl1pPr>
          </a:lstStyle>
          <a:p>
            <a:pPr lvl="0"/>
            <a:r>
              <a:rPr lang="es-ES" altLang="es-419" noProof="0"/>
              <a:t>Haga clic para modificar el estilo de subtítulo del patrón</a:t>
            </a:r>
          </a:p>
        </p:txBody>
      </p:sp>
      <p:sp>
        <p:nvSpPr>
          <p:cNvPr id="174084" name="Rectangle 4">
            <a:extLst>
              <a:ext uri="{FF2B5EF4-FFF2-40B4-BE49-F238E27FC236}">
                <a16:creationId xmlns:a16="http://schemas.microsoft.com/office/drawing/2014/main" id="{74A26626-3F2E-EE07-0E5F-C0A5C3874C75}"/>
              </a:ext>
            </a:extLst>
          </p:cNvPr>
          <p:cNvSpPr>
            <a:spLocks noGrp="1" noChangeArrowheads="1"/>
          </p:cNvSpPr>
          <p:nvPr>
            <p:ph type="dt" sz="half" idx="2"/>
          </p:nvPr>
        </p:nvSpPr>
        <p:spPr>
          <a:xfrm>
            <a:off x="7086600" y="6248400"/>
            <a:ext cx="1524000" cy="457200"/>
          </a:xfrm>
        </p:spPr>
        <p:txBody>
          <a:bodyPr/>
          <a:lstStyle>
            <a:lvl1pPr>
              <a:defRPr/>
            </a:lvl1pPr>
          </a:lstStyle>
          <a:p>
            <a:endParaRPr lang="es-ES" altLang="es-419"/>
          </a:p>
        </p:txBody>
      </p:sp>
      <p:sp>
        <p:nvSpPr>
          <p:cNvPr id="174085" name="Rectangle 5">
            <a:extLst>
              <a:ext uri="{FF2B5EF4-FFF2-40B4-BE49-F238E27FC236}">
                <a16:creationId xmlns:a16="http://schemas.microsoft.com/office/drawing/2014/main" id="{D65015D0-1908-6AEE-9FD6-FDF0CD1A5220}"/>
              </a:ext>
            </a:extLst>
          </p:cNvPr>
          <p:cNvSpPr>
            <a:spLocks noGrp="1" noChangeArrowheads="1"/>
          </p:cNvSpPr>
          <p:nvPr>
            <p:ph type="ftr" sz="quarter" idx="3"/>
          </p:nvPr>
        </p:nvSpPr>
        <p:spPr>
          <a:xfrm>
            <a:off x="3810000" y="6248400"/>
            <a:ext cx="2895600" cy="457200"/>
          </a:xfrm>
        </p:spPr>
        <p:txBody>
          <a:bodyPr/>
          <a:lstStyle>
            <a:lvl1pPr>
              <a:defRPr/>
            </a:lvl1pPr>
          </a:lstStyle>
          <a:p>
            <a:endParaRPr lang="es-ES" altLang="es-419"/>
          </a:p>
        </p:txBody>
      </p:sp>
      <p:sp>
        <p:nvSpPr>
          <p:cNvPr id="174086" name="Rectangle 6">
            <a:extLst>
              <a:ext uri="{FF2B5EF4-FFF2-40B4-BE49-F238E27FC236}">
                <a16:creationId xmlns:a16="http://schemas.microsoft.com/office/drawing/2014/main" id="{91D882EC-ABA5-9045-6616-3BF26FF6F85D}"/>
              </a:ext>
            </a:extLst>
          </p:cNvPr>
          <p:cNvSpPr>
            <a:spLocks noGrp="1" noChangeArrowheads="1"/>
          </p:cNvSpPr>
          <p:nvPr>
            <p:ph type="sldNum" sz="quarter" idx="4"/>
          </p:nvPr>
        </p:nvSpPr>
        <p:spPr>
          <a:xfrm>
            <a:off x="2209800" y="6248400"/>
            <a:ext cx="1219200" cy="457200"/>
          </a:xfrm>
        </p:spPr>
        <p:txBody>
          <a:bodyPr/>
          <a:lstStyle>
            <a:lvl1pPr>
              <a:defRPr/>
            </a:lvl1pPr>
          </a:lstStyle>
          <a:p>
            <a:fld id="{D2EB884F-ADD6-4ADF-B9DF-55672F4DC24D}" type="slidenum">
              <a:rPr lang="es-ES" altLang="es-419"/>
              <a:pPr/>
              <a:t>‹Nº›</a:t>
            </a:fld>
            <a:endParaRPr lang="es-ES" altLang="es-419"/>
          </a:p>
        </p:txBody>
      </p:sp>
      <p:sp>
        <p:nvSpPr>
          <p:cNvPr id="174088" name="Oval 8">
            <a:extLst>
              <a:ext uri="{FF2B5EF4-FFF2-40B4-BE49-F238E27FC236}">
                <a16:creationId xmlns:a16="http://schemas.microsoft.com/office/drawing/2014/main" id="{8D38D586-3791-9A43-FA3F-1447023A0892}"/>
              </a:ext>
            </a:extLst>
          </p:cNvPr>
          <p:cNvSpPr>
            <a:spLocks noChangeArrowheads="1"/>
          </p:cNvSpPr>
          <p:nvPr/>
        </p:nvSpPr>
        <p:spPr bwMode="auto">
          <a:xfrm>
            <a:off x="395288" y="836613"/>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F42D33-1517-5357-E3BF-45DFC944F8FA}"/>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24253AA-08FE-04AA-BDDC-031DE8DC236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6AD6AA21-4F44-A680-38A5-CCAE1A2E7318}"/>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E8DC7F45-F5C0-743F-77D6-E63334684928}"/>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60724D8C-D10E-8532-ABEF-48489EB8F71D}"/>
              </a:ext>
            </a:extLst>
          </p:cNvPr>
          <p:cNvSpPr>
            <a:spLocks noGrp="1"/>
          </p:cNvSpPr>
          <p:nvPr>
            <p:ph type="sldNum" sz="quarter" idx="12"/>
          </p:nvPr>
        </p:nvSpPr>
        <p:spPr/>
        <p:txBody>
          <a:bodyPr/>
          <a:lstStyle>
            <a:lvl1pPr>
              <a:defRPr/>
            </a:lvl1pPr>
          </a:lstStyle>
          <a:p>
            <a:fld id="{39CE2A49-BB16-4345-BC3B-23CFD11D6517}" type="slidenum">
              <a:rPr lang="es-ES" altLang="es-419"/>
              <a:pPr/>
              <a:t>‹Nº›</a:t>
            </a:fld>
            <a:endParaRPr lang="es-ES" altLang="es-419"/>
          </a:p>
        </p:txBody>
      </p:sp>
    </p:spTree>
    <p:extLst>
      <p:ext uri="{BB962C8B-B14F-4D97-AF65-F5344CB8AC3E}">
        <p14:creationId xmlns:p14="http://schemas.microsoft.com/office/powerpoint/2010/main" val="359105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E6590BB-8171-9A42-3657-2636026FCEA1}"/>
              </a:ext>
            </a:extLst>
          </p:cNvPr>
          <p:cNvSpPr>
            <a:spLocks noGrp="1"/>
          </p:cNvSpPr>
          <p:nvPr>
            <p:ph type="title" orient="vert"/>
          </p:nvPr>
        </p:nvSpPr>
        <p:spPr>
          <a:xfrm>
            <a:off x="6781800" y="190500"/>
            <a:ext cx="1752600" cy="5829300"/>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B8F7922-6E3D-7574-1606-0B25A3F01E46}"/>
              </a:ext>
            </a:extLst>
          </p:cNvPr>
          <p:cNvSpPr>
            <a:spLocks noGrp="1"/>
          </p:cNvSpPr>
          <p:nvPr>
            <p:ph type="body" orient="vert" idx="1"/>
          </p:nvPr>
        </p:nvSpPr>
        <p:spPr>
          <a:xfrm>
            <a:off x="1524000" y="190500"/>
            <a:ext cx="5105400" cy="5829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D1020AE-E205-9407-FEF5-62F2925ACE8C}"/>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1932B3EE-1C4D-A49F-BBC6-0A40EDDCA5C5}"/>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162DFDB0-5C93-27F1-619E-6FD3239706F3}"/>
              </a:ext>
            </a:extLst>
          </p:cNvPr>
          <p:cNvSpPr>
            <a:spLocks noGrp="1"/>
          </p:cNvSpPr>
          <p:nvPr>
            <p:ph type="sldNum" sz="quarter" idx="12"/>
          </p:nvPr>
        </p:nvSpPr>
        <p:spPr/>
        <p:txBody>
          <a:bodyPr/>
          <a:lstStyle>
            <a:lvl1pPr>
              <a:defRPr/>
            </a:lvl1pPr>
          </a:lstStyle>
          <a:p>
            <a:fld id="{5C2BF534-8C40-4688-9CAF-8B0EC3BF8F6E}" type="slidenum">
              <a:rPr lang="es-ES" altLang="es-419"/>
              <a:pPr/>
              <a:t>‹Nº›</a:t>
            </a:fld>
            <a:endParaRPr lang="es-ES" altLang="es-419"/>
          </a:p>
        </p:txBody>
      </p:sp>
    </p:spTree>
    <p:extLst>
      <p:ext uri="{BB962C8B-B14F-4D97-AF65-F5344CB8AC3E}">
        <p14:creationId xmlns:p14="http://schemas.microsoft.com/office/powerpoint/2010/main" val="197179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3A8140-84BF-D9ED-C9FA-EE1D9CD800CF}"/>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EE679836-F5DA-8629-B7BD-A68955518C9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89C5D66B-9146-C758-8FD2-EF492C6B9A51}"/>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857DB9B4-FF7D-F389-88EE-E884E92E9414}"/>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34AC5A97-59A2-E506-46C5-BD4F5EC757BE}"/>
              </a:ext>
            </a:extLst>
          </p:cNvPr>
          <p:cNvSpPr>
            <a:spLocks noGrp="1"/>
          </p:cNvSpPr>
          <p:nvPr>
            <p:ph type="sldNum" sz="quarter" idx="12"/>
          </p:nvPr>
        </p:nvSpPr>
        <p:spPr/>
        <p:txBody>
          <a:bodyPr/>
          <a:lstStyle>
            <a:lvl1pPr>
              <a:defRPr/>
            </a:lvl1pPr>
          </a:lstStyle>
          <a:p>
            <a:fld id="{AC761D28-A617-44ED-A605-0802CBC46C50}" type="slidenum">
              <a:rPr lang="es-ES" altLang="es-419"/>
              <a:pPr/>
              <a:t>‹Nº›</a:t>
            </a:fld>
            <a:endParaRPr lang="es-ES" altLang="es-419"/>
          </a:p>
        </p:txBody>
      </p:sp>
    </p:spTree>
    <p:extLst>
      <p:ext uri="{BB962C8B-B14F-4D97-AF65-F5344CB8AC3E}">
        <p14:creationId xmlns:p14="http://schemas.microsoft.com/office/powerpoint/2010/main" val="3390798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1A531A-A488-433E-64E2-B4FDC0927574}"/>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0FC6FB58-985F-01A7-3093-FBC8ADED88D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7BF0CCB-F5CB-C8BC-5A9D-B372B258F2BC}"/>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7C03CAC8-3DD0-7D3B-2A9B-24251BCABDD4}"/>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31CE5D93-8518-9A24-731D-D957A1BD4540}"/>
              </a:ext>
            </a:extLst>
          </p:cNvPr>
          <p:cNvSpPr>
            <a:spLocks noGrp="1"/>
          </p:cNvSpPr>
          <p:nvPr>
            <p:ph type="sldNum" sz="quarter" idx="12"/>
          </p:nvPr>
        </p:nvSpPr>
        <p:spPr/>
        <p:txBody>
          <a:bodyPr/>
          <a:lstStyle>
            <a:lvl1pPr>
              <a:defRPr/>
            </a:lvl1pPr>
          </a:lstStyle>
          <a:p>
            <a:fld id="{816DB345-3622-475D-B310-D89B888C596A}" type="slidenum">
              <a:rPr lang="es-ES" altLang="es-419"/>
              <a:pPr/>
              <a:t>‹Nº›</a:t>
            </a:fld>
            <a:endParaRPr lang="es-ES" altLang="es-419"/>
          </a:p>
        </p:txBody>
      </p:sp>
    </p:spTree>
    <p:extLst>
      <p:ext uri="{BB962C8B-B14F-4D97-AF65-F5344CB8AC3E}">
        <p14:creationId xmlns:p14="http://schemas.microsoft.com/office/powerpoint/2010/main" val="146640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97090-9A03-D136-E247-5A43FFC4D881}"/>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DD1CF2F6-E401-1739-6A3C-8DAEB1D440AB}"/>
              </a:ext>
            </a:extLst>
          </p:cNvPr>
          <p:cNvSpPr>
            <a:spLocks noGrp="1"/>
          </p:cNvSpPr>
          <p:nvPr>
            <p:ph sz="half" idx="1"/>
          </p:nvPr>
        </p:nvSpPr>
        <p:spPr>
          <a:xfrm>
            <a:off x="15240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578033C7-2A55-17F6-87A5-86010ECB9DFF}"/>
              </a:ext>
            </a:extLst>
          </p:cNvPr>
          <p:cNvSpPr>
            <a:spLocks noGrp="1"/>
          </p:cNvSpPr>
          <p:nvPr>
            <p:ph sz="half" idx="2"/>
          </p:nvPr>
        </p:nvSpPr>
        <p:spPr>
          <a:xfrm>
            <a:off x="51054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29ED0E8F-C9D6-2164-3288-1C01474AA1A3}"/>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C034E5D9-BF54-AFA3-BC75-076487A5A905}"/>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53B45036-8E2D-CB8B-47C7-2A9B7474A37C}"/>
              </a:ext>
            </a:extLst>
          </p:cNvPr>
          <p:cNvSpPr>
            <a:spLocks noGrp="1"/>
          </p:cNvSpPr>
          <p:nvPr>
            <p:ph type="sldNum" sz="quarter" idx="12"/>
          </p:nvPr>
        </p:nvSpPr>
        <p:spPr/>
        <p:txBody>
          <a:bodyPr/>
          <a:lstStyle>
            <a:lvl1pPr>
              <a:defRPr/>
            </a:lvl1pPr>
          </a:lstStyle>
          <a:p>
            <a:fld id="{1A8647E0-49DC-458A-B16B-4063EA863961}" type="slidenum">
              <a:rPr lang="es-ES" altLang="es-419"/>
              <a:pPr/>
              <a:t>‹Nº›</a:t>
            </a:fld>
            <a:endParaRPr lang="es-ES" altLang="es-419"/>
          </a:p>
        </p:txBody>
      </p:sp>
    </p:spTree>
    <p:extLst>
      <p:ext uri="{BB962C8B-B14F-4D97-AF65-F5344CB8AC3E}">
        <p14:creationId xmlns:p14="http://schemas.microsoft.com/office/powerpoint/2010/main" val="217416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5D3C2E-4022-9BDE-0E66-4CC9238CE1AD}"/>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7ACB1DAB-244C-DDCD-8BF7-C1D5468F2CD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1AA3CF4-D4F6-23AD-3C7B-BBE2B78ECBB3}"/>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0BCBA497-52C3-2509-63E9-D18443D3AED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F4BFB7C-F673-1C91-6ACB-C943F3F72901}"/>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48EAE995-4968-DA41-CDC7-C5DB186DEB60}"/>
              </a:ext>
            </a:extLst>
          </p:cNvPr>
          <p:cNvSpPr>
            <a:spLocks noGrp="1"/>
          </p:cNvSpPr>
          <p:nvPr>
            <p:ph type="dt" sz="half" idx="10"/>
          </p:nvPr>
        </p:nvSpPr>
        <p:spPr/>
        <p:txBody>
          <a:bodyPr/>
          <a:lstStyle>
            <a:lvl1pPr>
              <a:defRPr/>
            </a:lvl1pPr>
          </a:lstStyle>
          <a:p>
            <a:endParaRPr lang="es-ES" altLang="es-419"/>
          </a:p>
        </p:txBody>
      </p:sp>
      <p:sp>
        <p:nvSpPr>
          <p:cNvPr id="8" name="Marcador de pie de página 7">
            <a:extLst>
              <a:ext uri="{FF2B5EF4-FFF2-40B4-BE49-F238E27FC236}">
                <a16:creationId xmlns:a16="http://schemas.microsoft.com/office/drawing/2014/main" id="{1FF75762-79C8-3F2C-902A-5FBC5685BF6C}"/>
              </a:ext>
            </a:extLst>
          </p:cNvPr>
          <p:cNvSpPr>
            <a:spLocks noGrp="1"/>
          </p:cNvSpPr>
          <p:nvPr>
            <p:ph type="ftr" sz="quarter" idx="11"/>
          </p:nvPr>
        </p:nvSpPr>
        <p:spPr/>
        <p:txBody>
          <a:bodyPr/>
          <a:lstStyle>
            <a:lvl1pPr>
              <a:defRPr/>
            </a:lvl1pPr>
          </a:lstStyle>
          <a:p>
            <a:endParaRPr lang="es-ES" altLang="es-419"/>
          </a:p>
        </p:txBody>
      </p:sp>
      <p:sp>
        <p:nvSpPr>
          <p:cNvPr id="9" name="Marcador de número de diapositiva 8">
            <a:extLst>
              <a:ext uri="{FF2B5EF4-FFF2-40B4-BE49-F238E27FC236}">
                <a16:creationId xmlns:a16="http://schemas.microsoft.com/office/drawing/2014/main" id="{3E101746-4830-D5A6-A45B-BE7394D0981D}"/>
              </a:ext>
            </a:extLst>
          </p:cNvPr>
          <p:cNvSpPr>
            <a:spLocks noGrp="1"/>
          </p:cNvSpPr>
          <p:nvPr>
            <p:ph type="sldNum" sz="quarter" idx="12"/>
          </p:nvPr>
        </p:nvSpPr>
        <p:spPr/>
        <p:txBody>
          <a:bodyPr/>
          <a:lstStyle>
            <a:lvl1pPr>
              <a:defRPr/>
            </a:lvl1pPr>
          </a:lstStyle>
          <a:p>
            <a:fld id="{68A85CBD-574F-4C2F-9702-97F0267B637F}" type="slidenum">
              <a:rPr lang="es-ES" altLang="es-419"/>
              <a:pPr/>
              <a:t>‹Nº›</a:t>
            </a:fld>
            <a:endParaRPr lang="es-ES" altLang="es-419"/>
          </a:p>
        </p:txBody>
      </p:sp>
    </p:spTree>
    <p:extLst>
      <p:ext uri="{BB962C8B-B14F-4D97-AF65-F5344CB8AC3E}">
        <p14:creationId xmlns:p14="http://schemas.microsoft.com/office/powerpoint/2010/main" val="217020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6C84C-5E0E-8F71-F808-7B69A4CA566D}"/>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DDF1ED4D-2F2F-71E1-C977-4C4F206C5944}"/>
              </a:ext>
            </a:extLst>
          </p:cNvPr>
          <p:cNvSpPr>
            <a:spLocks noGrp="1"/>
          </p:cNvSpPr>
          <p:nvPr>
            <p:ph type="dt" sz="half" idx="10"/>
          </p:nvPr>
        </p:nvSpPr>
        <p:spPr/>
        <p:txBody>
          <a:bodyPr/>
          <a:lstStyle>
            <a:lvl1pPr>
              <a:defRPr/>
            </a:lvl1pPr>
          </a:lstStyle>
          <a:p>
            <a:endParaRPr lang="es-ES" altLang="es-419"/>
          </a:p>
        </p:txBody>
      </p:sp>
      <p:sp>
        <p:nvSpPr>
          <p:cNvPr id="4" name="Marcador de pie de página 3">
            <a:extLst>
              <a:ext uri="{FF2B5EF4-FFF2-40B4-BE49-F238E27FC236}">
                <a16:creationId xmlns:a16="http://schemas.microsoft.com/office/drawing/2014/main" id="{AF1D2A63-2546-C3DD-915C-539E2BAE33E5}"/>
              </a:ext>
            </a:extLst>
          </p:cNvPr>
          <p:cNvSpPr>
            <a:spLocks noGrp="1"/>
          </p:cNvSpPr>
          <p:nvPr>
            <p:ph type="ftr" sz="quarter" idx="11"/>
          </p:nvPr>
        </p:nvSpPr>
        <p:spPr/>
        <p:txBody>
          <a:bodyPr/>
          <a:lstStyle>
            <a:lvl1pPr>
              <a:defRPr/>
            </a:lvl1pPr>
          </a:lstStyle>
          <a:p>
            <a:endParaRPr lang="es-ES" altLang="es-419"/>
          </a:p>
        </p:txBody>
      </p:sp>
      <p:sp>
        <p:nvSpPr>
          <p:cNvPr id="5" name="Marcador de número de diapositiva 4">
            <a:extLst>
              <a:ext uri="{FF2B5EF4-FFF2-40B4-BE49-F238E27FC236}">
                <a16:creationId xmlns:a16="http://schemas.microsoft.com/office/drawing/2014/main" id="{CBA50A4E-7FFC-CF43-927A-FF4E0C333D29}"/>
              </a:ext>
            </a:extLst>
          </p:cNvPr>
          <p:cNvSpPr>
            <a:spLocks noGrp="1"/>
          </p:cNvSpPr>
          <p:nvPr>
            <p:ph type="sldNum" sz="quarter" idx="12"/>
          </p:nvPr>
        </p:nvSpPr>
        <p:spPr/>
        <p:txBody>
          <a:bodyPr/>
          <a:lstStyle>
            <a:lvl1pPr>
              <a:defRPr/>
            </a:lvl1pPr>
          </a:lstStyle>
          <a:p>
            <a:fld id="{C4C4F8AD-218F-413A-BED1-1E5FD7DFB887}" type="slidenum">
              <a:rPr lang="es-ES" altLang="es-419"/>
              <a:pPr/>
              <a:t>‹Nº›</a:t>
            </a:fld>
            <a:endParaRPr lang="es-ES" altLang="es-419"/>
          </a:p>
        </p:txBody>
      </p:sp>
    </p:spTree>
    <p:extLst>
      <p:ext uri="{BB962C8B-B14F-4D97-AF65-F5344CB8AC3E}">
        <p14:creationId xmlns:p14="http://schemas.microsoft.com/office/powerpoint/2010/main" val="188511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E0EA712-C881-7ADF-35E8-542704E1372C}"/>
              </a:ext>
            </a:extLst>
          </p:cNvPr>
          <p:cNvSpPr>
            <a:spLocks noGrp="1"/>
          </p:cNvSpPr>
          <p:nvPr>
            <p:ph type="dt" sz="half" idx="10"/>
          </p:nvPr>
        </p:nvSpPr>
        <p:spPr/>
        <p:txBody>
          <a:bodyPr/>
          <a:lstStyle>
            <a:lvl1pPr>
              <a:defRPr/>
            </a:lvl1pPr>
          </a:lstStyle>
          <a:p>
            <a:endParaRPr lang="es-ES" altLang="es-419"/>
          </a:p>
        </p:txBody>
      </p:sp>
      <p:sp>
        <p:nvSpPr>
          <p:cNvPr id="3" name="Marcador de pie de página 2">
            <a:extLst>
              <a:ext uri="{FF2B5EF4-FFF2-40B4-BE49-F238E27FC236}">
                <a16:creationId xmlns:a16="http://schemas.microsoft.com/office/drawing/2014/main" id="{E432B6D8-9F2A-A7A4-B9C6-173BCB4F47AA}"/>
              </a:ext>
            </a:extLst>
          </p:cNvPr>
          <p:cNvSpPr>
            <a:spLocks noGrp="1"/>
          </p:cNvSpPr>
          <p:nvPr>
            <p:ph type="ftr" sz="quarter" idx="11"/>
          </p:nvPr>
        </p:nvSpPr>
        <p:spPr/>
        <p:txBody>
          <a:bodyPr/>
          <a:lstStyle>
            <a:lvl1pPr>
              <a:defRPr/>
            </a:lvl1pPr>
          </a:lstStyle>
          <a:p>
            <a:endParaRPr lang="es-ES" altLang="es-419"/>
          </a:p>
        </p:txBody>
      </p:sp>
      <p:sp>
        <p:nvSpPr>
          <p:cNvPr id="4" name="Marcador de número de diapositiva 3">
            <a:extLst>
              <a:ext uri="{FF2B5EF4-FFF2-40B4-BE49-F238E27FC236}">
                <a16:creationId xmlns:a16="http://schemas.microsoft.com/office/drawing/2014/main" id="{35AE4CA0-A6D0-9879-AE34-6952FC360B40}"/>
              </a:ext>
            </a:extLst>
          </p:cNvPr>
          <p:cNvSpPr>
            <a:spLocks noGrp="1"/>
          </p:cNvSpPr>
          <p:nvPr>
            <p:ph type="sldNum" sz="quarter" idx="12"/>
          </p:nvPr>
        </p:nvSpPr>
        <p:spPr/>
        <p:txBody>
          <a:bodyPr/>
          <a:lstStyle>
            <a:lvl1pPr>
              <a:defRPr/>
            </a:lvl1pPr>
          </a:lstStyle>
          <a:p>
            <a:fld id="{FA2F317C-B153-4CF6-9B1F-4BC6B665158D}" type="slidenum">
              <a:rPr lang="es-ES" altLang="es-419"/>
              <a:pPr/>
              <a:t>‹Nº›</a:t>
            </a:fld>
            <a:endParaRPr lang="es-ES" altLang="es-419"/>
          </a:p>
        </p:txBody>
      </p:sp>
    </p:spTree>
    <p:extLst>
      <p:ext uri="{BB962C8B-B14F-4D97-AF65-F5344CB8AC3E}">
        <p14:creationId xmlns:p14="http://schemas.microsoft.com/office/powerpoint/2010/main" val="237021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30DAA-01BC-8AB7-BA60-9B8834F0840C}"/>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1DBD148C-1333-DEBF-0560-38DDF8CA8D1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262577C2-6159-8169-2F1F-509AE8DB78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0780202-3173-32F8-9F1C-F8E33FBB4784}"/>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BA40732C-8E51-3CDC-FFC5-2C019AB474D0}"/>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7F77DA04-A044-74E8-7841-54B13FD3545B}"/>
              </a:ext>
            </a:extLst>
          </p:cNvPr>
          <p:cNvSpPr>
            <a:spLocks noGrp="1"/>
          </p:cNvSpPr>
          <p:nvPr>
            <p:ph type="sldNum" sz="quarter" idx="12"/>
          </p:nvPr>
        </p:nvSpPr>
        <p:spPr/>
        <p:txBody>
          <a:bodyPr/>
          <a:lstStyle>
            <a:lvl1pPr>
              <a:defRPr/>
            </a:lvl1pPr>
          </a:lstStyle>
          <a:p>
            <a:fld id="{45FD7905-E78C-42B3-83FE-A6D69CB1A724}" type="slidenum">
              <a:rPr lang="es-ES" altLang="es-419"/>
              <a:pPr/>
              <a:t>‹Nº›</a:t>
            </a:fld>
            <a:endParaRPr lang="es-ES" altLang="es-419"/>
          </a:p>
        </p:txBody>
      </p:sp>
    </p:spTree>
    <p:extLst>
      <p:ext uri="{BB962C8B-B14F-4D97-AF65-F5344CB8AC3E}">
        <p14:creationId xmlns:p14="http://schemas.microsoft.com/office/powerpoint/2010/main" val="21095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C043CA-3294-5F87-2D5C-D1243654BCCE}"/>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EE3C8B10-153A-7F6F-64C1-3A9735566F0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24ECB34-4B7F-F821-428C-D6B9793222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80A57AF-DF8B-C26E-AF17-988DB968494A}"/>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8F6C6A50-B7AB-5F3D-EDFF-EA3E524C5645}"/>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6C072022-9773-25EE-4667-F1A502C4510F}"/>
              </a:ext>
            </a:extLst>
          </p:cNvPr>
          <p:cNvSpPr>
            <a:spLocks noGrp="1"/>
          </p:cNvSpPr>
          <p:nvPr>
            <p:ph type="sldNum" sz="quarter" idx="12"/>
          </p:nvPr>
        </p:nvSpPr>
        <p:spPr/>
        <p:txBody>
          <a:bodyPr/>
          <a:lstStyle>
            <a:lvl1pPr>
              <a:defRPr/>
            </a:lvl1pPr>
          </a:lstStyle>
          <a:p>
            <a:fld id="{C89211EB-C779-493C-8ED1-726BFEEBF4F1}" type="slidenum">
              <a:rPr lang="es-ES" altLang="es-419"/>
              <a:pPr/>
              <a:t>‹Nº›</a:t>
            </a:fld>
            <a:endParaRPr lang="es-ES" altLang="es-419"/>
          </a:p>
        </p:txBody>
      </p:sp>
    </p:spTree>
    <p:extLst>
      <p:ext uri="{BB962C8B-B14F-4D97-AF65-F5344CB8AC3E}">
        <p14:creationId xmlns:p14="http://schemas.microsoft.com/office/powerpoint/2010/main" val="25940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EC417663-76CC-C7FB-4F12-AF524D895E2E}"/>
              </a:ext>
            </a:extLst>
          </p:cNvPr>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419"/>
              <a:t>Haga clic para cambiar el estilo de título	</a:t>
            </a:r>
          </a:p>
        </p:txBody>
      </p:sp>
      <p:sp>
        <p:nvSpPr>
          <p:cNvPr id="173059" name="Rectangle 3">
            <a:extLst>
              <a:ext uri="{FF2B5EF4-FFF2-40B4-BE49-F238E27FC236}">
                <a16:creationId xmlns:a16="http://schemas.microsoft.com/office/drawing/2014/main" id="{10FBD866-36D5-2BE9-36B8-D051F04F834A}"/>
              </a:ext>
            </a:extLst>
          </p:cNvPr>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419"/>
              <a:t>Haga clic para modificar el estilo de texto del patrón</a:t>
            </a:r>
          </a:p>
          <a:p>
            <a:pPr lvl="1"/>
            <a:r>
              <a:rPr lang="es-ES" altLang="es-419"/>
              <a:t>Segundo nivel</a:t>
            </a:r>
          </a:p>
          <a:p>
            <a:pPr lvl="2"/>
            <a:r>
              <a:rPr lang="es-ES" altLang="es-419"/>
              <a:t>Tercer nivel</a:t>
            </a:r>
          </a:p>
          <a:p>
            <a:pPr lvl="3"/>
            <a:r>
              <a:rPr lang="es-ES" altLang="es-419"/>
              <a:t>Cuarto nivel</a:t>
            </a:r>
          </a:p>
          <a:p>
            <a:pPr lvl="4"/>
            <a:r>
              <a:rPr lang="es-ES" altLang="es-419"/>
              <a:t>Quinto nivel</a:t>
            </a:r>
          </a:p>
        </p:txBody>
      </p:sp>
      <p:sp>
        <p:nvSpPr>
          <p:cNvPr id="173060" name="Rectangle 4">
            <a:extLst>
              <a:ext uri="{FF2B5EF4-FFF2-40B4-BE49-F238E27FC236}">
                <a16:creationId xmlns:a16="http://schemas.microsoft.com/office/drawing/2014/main" id="{9EAAA6DF-74CF-F287-B413-85D2EFAC2631}"/>
              </a:ext>
            </a:extLst>
          </p:cNvPr>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defRPr>
            </a:lvl1pPr>
          </a:lstStyle>
          <a:p>
            <a:endParaRPr lang="es-ES" altLang="es-419"/>
          </a:p>
        </p:txBody>
      </p:sp>
      <p:sp>
        <p:nvSpPr>
          <p:cNvPr id="173061" name="Rectangle 5">
            <a:extLst>
              <a:ext uri="{FF2B5EF4-FFF2-40B4-BE49-F238E27FC236}">
                <a16:creationId xmlns:a16="http://schemas.microsoft.com/office/drawing/2014/main" id="{D974F44F-86CF-0037-9A75-75E298DB1512}"/>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solidFill>
              </a:defRPr>
            </a:lvl1pPr>
          </a:lstStyle>
          <a:p>
            <a:endParaRPr lang="es-ES" altLang="es-419"/>
          </a:p>
        </p:txBody>
      </p:sp>
      <p:sp>
        <p:nvSpPr>
          <p:cNvPr id="173062" name="Rectangle 6">
            <a:extLst>
              <a:ext uri="{FF2B5EF4-FFF2-40B4-BE49-F238E27FC236}">
                <a16:creationId xmlns:a16="http://schemas.microsoft.com/office/drawing/2014/main" id="{AFA21355-4A78-3BBB-AFAB-3D8082160C03}"/>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fld id="{3FCB3C8D-3260-45A5-BF6B-3DE1806859BF}" type="slidenum">
              <a:rPr lang="es-ES" altLang="es-419"/>
              <a:pPr/>
              <a:t>‹Nº›</a:t>
            </a:fld>
            <a:endParaRPr lang="es-ES" altLang="es-419"/>
          </a:p>
        </p:txBody>
      </p:sp>
      <p:sp>
        <p:nvSpPr>
          <p:cNvPr id="173064" name="Oval 8">
            <a:extLst>
              <a:ext uri="{FF2B5EF4-FFF2-40B4-BE49-F238E27FC236}">
                <a16:creationId xmlns:a16="http://schemas.microsoft.com/office/drawing/2014/main" id="{3C1776FE-8D10-5F4A-F4C1-053DD597E9F6}"/>
              </a:ext>
            </a:extLst>
          </p:cNvPr>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fontAlgn="base" hangingPunct="1">
        <a:spcBef>
          <a:spcPct val="0"/>
        </a:spcBef>
        <a:spcAft>
          <a:spcPct val="0"/>
        </a:spcAft>
        <a:defRPr sz="420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panose="020B0604020202020204" pitchFamily="34" charset="0"/>
        </a:defRPr>
      </a:lvl2pPr>
      <a:lvl3pPr algn="l" rtl="0" eaLnBrk="1" fontAlgn="base" hangingPunct="1">
        <a:spcBef>
          <a:spcPct val="0"/>
        </a:spcBef>
        <a:spcAft>
          <a:spcPct val="0"/>
        </a:spcAft>
        <a:defRPr sz="4200">
          <a:solidFill>
            <a:schemeClr val="tx2"/>
          </a:solidFill>
          <a:latin typeface="Arial" panose="020B0604020202020204" pitchFamily="34" charset="0"/>
        </a:defRPr>
      </a:lvl3pPr>
      <a:lvl4pPr algn="l" rtl="0" eaLnBrk="1" fontAlgn="base" hangingPunct="1">
        <a:spcBef>
          <a:spcPct val="0"/>
        </a:spcBef>
        <a:spcAft>
          <a:spcPct val="0"/>
        </a:spcAft>
        <a:defRPr sz="4200">
          <a:solidFill>
            <a:schemeClr val="tx2"/>
          </a:solidFill>
          <a:latin typeface="Arial" panose="020B0604020202020204" pitchFamily="34" charset="0"/>
        </a:defRPr>
      </a:lvl4pPr>
      <a:lvl5pPr algn="l" rtl="0" eaLnBrk="1" fontAlgn="base" hangingPunct="1">
        <a:spcBef>
          <a:spcPct val="0"/>
        </a:spcBef>
        <a:spcAft>
          <a:spcPct val="0"/>
        </a:spcAft>
        <a:defRPr sz="4200">
          <a:solidFill>
            <a:schemeClr val="tx2"/>
          </a:solidFill>
          <a:latin typeface="Arial" panose="020B0604020202020204" pitchFamily="34" charset="0"/>
        </a:defRPr>
      </a:lvl5pPr>
      <a:lvl6pPr marL="457200" algn="l" rtl="0" eaLnBrk="1" fontAlgn="base" hangingPunct="1">
        <a:spcBef>
          <a:spcPct val="0"/>
        </a:spcBef>
        <a:spcAft>
          <a:spcPct val="0"/>
        </a:spcAft>
        <a:defRPr sz="4200">
          <a:solidFill>
            <a:schemeClr val="tx2"/>
          </a:solidFill>
          <a:latin typeface="Arial" panose="020B0604020202020204" pitchFamily="34" charset="0"/>
        </a:defRPr>
      </a:lvl6pPr>
      <a:lvl7pPr marL="914400" algn="l" rtl="0" eaLnBrk="1" fontAlgn="base" hangingPunct="1">
        <a:spcBef>
          <a:spcPct val="0"/>
        </a:spcBef>
        <a:spcAft>
          <a:spcPct val="0"/>
        </a:spcAft>
        <a:defRPr sz="4200">
          <a:solidFill>
            <a:schemeClr val="tx2"/>
          </a:solidFill>
          <a:latin typeface="Arial" panose="020B0604020202020204" pitchFamily="34" charset="0"/>
        </a:defRPr>
      </a:lvl7pPr>
      <a:lvl8pPr marL="1371600" algn="l" rtl="0" eaLnBrk="1" fontAlgn="base" hangingPunct="1">
        <a:spcBef>
          <a:spcPct val="0"/>
        </a:spcBef>
        <a:spcAft>
          <a:spcPct val="0"/>
        </a:spcAft>
        <a:defRPr sz="4200">
          <a:solidFill>
            <a:schemeClr val="tx2"/>
          </a:solidFill>
          <a:latin typeface="Arial" panose="020B0604020202020204" pitchFamily="34" charset="0"/>
        </a:defRPr>
      </a:lvl8pPr>
      <a:lvl9pPr marL="1828800" algn="l" rtl="0" eaLnBrk="1" fontAlgn="base" hangingPunct="1">
        <a:spcBef>
          <a:spcPct val="0"/>
        </a:spcBef>
        <a:spcAft>
          <a:spcPct val="0"/>
        </a:spcAft>
        <a:defRPr sz="42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622" name="WordArt 14">
            <a:extLst>
              <a:ext uri="{FF2B5EF4-FFF2-40B4-BE49-F238E27FC236}">
                <a16:creationId xmlns:a16="http://schemas.microsoft.com/office/drawing/2014/main" id="{C5CB6E51-03B3-FF28-D7D9-7CB363D33010}"/>
              </a:ext>
            </a:extLst>
          </p:cNvPr>
          <p:cNvSpPr>
            <a:spLocks noChangeArrowheads="1" noChangeShapeType="1" noTextEdit="1"/>
          </p:cNvSpPr>
          <p:nvPr/>
        </p:nvSpPr>
        <p:spPr bwMode="auto">
          <a:xfrm>
            <a:off x="395288" y="3213100"/>
            <a:ext cx="287337" cy="8874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Impact" panose="020B0806030902050204" pitchFamily="34" charset="0"/>
              </a:rPr>
              <a:t>13.</a:t>
            </a:r>
          </a:p>
        </p:txBody>
      </p:sp>
      <p:sp>
        <p:nvSpPr>
          <p:cNvPr id="68623" name="WordArt 15">
            <a:extLst>
              <a:ext uri="{FF2B5EF4-FFF2-40B4-BE49-F238E27FC236}">
                <a16:creationId xmlns:a16="http://schemas.microsoft.com/office/drawing/2014/main" id="{137F0848-CC34-5A9C-401F-3F02E6F59516}"/>
              </a:ext>
            </a:extLst>
          </p:cNvPr>
          <p:cNvSpPr>
            <a:spLocks noChangeArrowheads="1" noChangeShapeType="1" noTextEdit="1"/>
          </p:cNvSpPr>
          <p:nvPr/>
        </p:nvSpPr>
        <p:spPr bwMode="auto">
          <a:xfrm>
            <a:off x="755650" y="2060575"/>
            <a:ext cx="1800225" cy="2447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Edwardian Script ITC" panose="030303020407070D0804" pitchFamily="66" charset="0"/>
              </a:rPr>
              <a:t>E</a:t>
            </a:r>
          </a:p>
        </p:txBody>
      </p:sp>
      <p:sp>
        <p:nvSpPr>
          <p:cNvPr id="68624" name="WordArt 16">
            <a:extLst>
              <a:ext uri="{FF2B5EF4-FFF2-40B4-BE49-F238E27FC236}">
                <a16:creationId xmlns:a16="http://schemas.microsoft.com/office/drawing/2014/main" id="{321E8D2D-2123-4E0B-6378-C90C71F7BAC7}"/>
              </a:ext>
            </a:extLst>
          </p:cNvPr>
          <p:cNvSpPr>
            <a:spLocks noChangeArrowheads="1" noChangeShapeType="1" noTextEdit="1"/>
          </p:cNvSpPr>
          <p:nvPr/>
        </p:nvSpPr>
        <p:spPr bwMode="auto">
          <a:xfrm>
            <a:off x="2330450" y="3205163"/>
            <a:ext cx="6264275"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cs typeface="Arial" panose="020B0604020202020204" pitchFamily="34" charset="0"/>
              </a:rPr>
              <a:t>l Remanente y su Misión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1058" name="Rectangle 2">
            <a:extLst>
              <a:ext uri="{FF2B5EF4-FFF2-40B4-BE49-F238E27FC236}">
                <a16:creationId xmlns:a16="http://schemas.microsoft.com/office/drawing/2014/main" id="{0B2AD588-0DFA-B189-F548-02B507BBDFA8}"/>
              </a:ext>
            </a:extLst>
          </p:cNvPr>
          <p:cNvSpPr>
            <a:spLocks noChangeArrowheads="1"/>
          </p:cNvSpPr>
          <p:nvPr/>
        </p:nvSpPr>
        <p:spPr bwMode="auto">
          <a:xfrm>
            <a:off x="250825" y="1792288"/>
            <a:ext cx="446405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Entre los principales factores que causaron el clamor del pueblo por reforma dentro de la iglesia establecida, se hablan las doctrinas sin base bíblica cuyo fundamento es la tradición, la persecución enconada de los disidentes, la corrupción y la decadencia espiritual manifestada en su gran numero de los miembros del clero.</a:t>
            </a:r>
          </a:p>
        </p:txBody>
      </p:sp>
      <p:sp>
        <p:nvSpPr>
          <p:cNvPr id="941059" name="Rectangle 3">
            <a:extLst>
              <a:ext uri="{FF2B5EF4-FFF2-40B4-BE49-F238E27FC236}">
                <a16:creationId xmlns:a16="http://schemas.microsoft.com/office/drawing/2014/main" id="{87EEAC83-095E-66C9-A909-BBAC0F9E30E6}"/>
              </a:ext>
            </a:extLst>
          </p:cNvPr>
          <p:cNvSpPr>
            <a:spLocks noChangeArrowheads="1"/>
          </p:cNvSpPr>
          <p:nvPr/>
        </p:nvSpPr>
        <p:spPr bwMode="auto">
          <a:xfrm>
            <a:off x="3276600" y="1484313"/>
            <a:ext cx="187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REFORMA</a:t>
            </a:r>
            <a:endParaRPr lang="en-US" altLang="es-419" sz="2000">
              <a:solidFill>
                <a:srgbClr val="FFCC00"/>
              </a:solidFill>
            </a:endParaRPr>
          </a:p>
        </p:txBody>
      </p:sp>
      <p:grpSp>
        <p:nvGrpSpPr>
          <p:cNvPr id="941061" name="Group 5">
            <a:extLst>
              <a:ext uri="{FF2B5EF4-FFF2-40B4-BE49-F238E27FC236}">
                <a16:creationId xmlns:a16="http://schemas.microsoft.com/office/drawing/2014/main" id="{A7DC0E9B-8C95-F2A0-A7C6-010DB51B86F7}"/>
              </a:ext>
            </a:extLst>
          </p:cNvPr>
          <p:cNvGrpSpPr>
            <a:grpSpLocks/>
          </p:cNvGrpSpPr>
          <p:nvPr/>
        </p:nvGrpSpPr>
        <p:grpSpPr bwMode="auto">
          <a:xfrm>
            <a:off x="539750" y="115888"/>
            <a:ext cx="4105275" cy="908050"/>
            <a:chOff x="158" y="119"/>
            <a:chExt cx="2586" cy="572"/>
          </a:xfrm>
        </p:grpSpPr>
        <p:sp>
          <p:nvSpPr>
            <p:cNvPr id="941062" name="WordArt 6">
              <a:extLst>
                <a:ext uri="{FF2B5EF4-FFF2-40B4-BE49-F238E27FC236}">
                  <a16:creationId xmlns:a16="http://schemas.microsoft.com/office/drawing/2014/main" id="{440BDE11-5BDA-B6BA-A646-A1084B287BD0}"/>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41063" name="WordArt 7">
              <a:extLst>
                <a:ext uri="{FF2B5EF4-FFF2-40B4-BE49-F238E27FC236}">
                  <a16:creationId xmlns:a16="http://schemas.microsoft.com/office/drawing/2014/main" id="{E6A33298-98B7-F200-C567-4E8F13DC95C1}"/>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41064" name="WordArt 8">
              <a:extLst>
                <a:ext uri="{FF2B5EF4-FFF2-40B4-BE49-F238E27FC236}">
                  <a16:creationId xmlns:a16="http://schemas.microsoft.com/office/drawing/2014/main" id="{E7515FB0-D1E1-AFBD-BE23-B37B0DAFFEA9}"/>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41065" name="WordArt 9">
            <a:extLst>
              <a:ext uri="{FF2B5EF4-FFF2-40B4-BE49-F238E27FC236}">
                <a16:creationId xmlns:a16="http://schemas.microsoft.com/office/drawing/2014/main" id="{8E358F60-AAE9-F5F2-4679-460B8EEBD4E1}"/>
              </a:ext>
            </a:extLst>
          </p:cNvPr>
          <p:cNvSpPr>
            <a:spLocks noChangeArrowheads="1" noChangeShapeType="1" noTextEdit="1"/>
          </p:cNvSpPr>
          <p:nvPr/>
        </p:nvSpPr>
        <p:spPr bwMode="auto">
          <a:xfrm>
            <a:off x="5221288" y="763588"/>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941068" name="Picture 12">
            <a:extLst>
              <a:ext uri="{FF2B5EF4-FFF2-40B4-BE49-F238E27FC236}">
                <a16:creationId xmlns:a16="http://schemas.microsoft.com/office/drawing/2014/main" id="{66531A41-E4CA-D325-5FBC-1BC4E0771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773238"/>
            <a:ext cx="4968875" cy="33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9010" name="Rectangle 2">
            <a:extLst>
              <a:ext uri="{FF2B5EF4-FFF2-40B4-BE49-F238E27FC236}">
                <a16:creationId xmlns:a16="http://schemas.microsoft.com/office/drawing/2014/main" id="{482D2D9D-2ABD-8CC2-5C4A-CD03338292A8}"/>
              </a:ext>
            </a:extLst>
          </p:cNvPr>
          <p:cNvSpPr>
            <a:spLocks noChangeArrowheads="1"/>
          </p:cNvSpPr>
          <p:nvPr/>
        </p:nvSpPr>
        <p:spPr bwMode="auto">
          <a:xfrm>
            <a:off x="250825" y="2420938"/>
            <a:ext cx="4033838" cy="2436812"/>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Se ofrecen a continuación algunos ejemplos de las doctrinas extrabiblicas que ayudaron a impulsar la Reforma protestante y que todavía separan a los protestantes y los católicos.</a:t>
            </a:r>
            <a:endParaRPr lang="en-US" altLang="es-419"/>
          </a:p>
        </p:txBody>
      </p:sp>
      <p:sp>
        <p:nvSpPr>
          <p:cNvPr id="939011" name="Rectangle 3">
            <a:extLst>
              <a:ext uri="{FF2B5EF4-FFF2-40B4-BE49-F238E27FC236}">
                <a16:creationId xmlns:a16="http://schemas.microsoft.com/office/drawing/2014/main" id="{F5A3BA6A-943C-C876-2E02-1478EC04F6D2}"/>
              </a:ext>
            </a:extLst>
          </p:cNvPr>
          <p:cNvSpPr>
            <a:spLocks noChangeArrowheads="1"/>
          </p:cNvSpPr>
          <p:nvPr/>
        </p:nvSpPr>
        <p:spPr bwMode="auto">
          <a:xfrm>
            <a:off x="2987675" y="1557338"/>
            <a:ext cx="3152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PUNTOS DOCTRINALES</a:t>
            </a:r>
            <a:endParaRPr lang="en-US" altLang="es-419" sz="2000">
              <a:solidFill>
                <a:srgbClr val="FFCC00"/>
              </a:solidFill>
            </a:endParaRPr>
          </a:p>
        </p:txBody>
      </p:sp>
      <p:grpSp>
        <p:nvGrpSpPr>
          <p:cNvPr id="939013" name="Group 5">
            <a:extLst>
              <a:ext uri="{FF2B5EF4-FFF2-40B4-BE49-F238E27FC236}">
                <a16:creationId xmlns:a16="http://schemas.microsoft.com/office/drawing/2014/main" id="{D2821D2E-F22F-A3C9-C224-C081AF5DE34D}"/>
              </a:ext>
            </a:extLst>
          </p:cNvPr>
          <p:cNvGrpSpPr>
            <a:grpSpLocks/>
          </p:cNvGrpSpPr>
          <p:nvPr/>
        </p:nvGrpSpPr>
        <p:grpSpPr bwMode="auto">
          <a:xfrm>
            <a:off x="539750" y="115888"/>
            <a:ext cx="4105275" cy="908050"/>
            <a:chOff x="158" y="119"/>
            <a:chExt cx="2586" cy="572"/>
          </a:xfrm>
        </p:grpSpPr>
        <p:sp>
          <p:nvSpPr>
            <p:cNvPr id="939014" name="WordArt 6">
              <a:extLst>
                <a:ext uri="{FF2B5EF4-FFF2-40B4-BE49-F238E27FC236}">
                  <a16:creationId xmlns:a16="http://schemas.microsoft.com/office/drawing/2014/main" id="{F9BC1EEA-7314-CC8C-43B5-AED0CCD6E802}"/>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39015" name="WordArt 7">
              <a:extLst>
                <a:ext uri="{FF2B5EF4-FFF2-40B4-BE49-F238E27FC236}">
                  <a16:creationId xmlns:a16="http://schemas.microsoft.com/office/drawing/2014/main" id="{5002CFA6-F7D9-DCD7-9D76-667EC622D564}"/>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39016" name="WordArt 8">
              <a:extLst>
                <a:ext uri="{FF2B5EF4-FFF2-40B4-BE49-F238E27FC236}">
                  <a16:creationId xmlns:a16="http://schemas.microsoft.com/office/drawing/2014/main" id="{F448183B-93A7-8E6D-50B7-F0AE5BC454EE}"/>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39017" name="WordArt 9">
            <a:extLst>
              <a:ext uri="{FF2B5EF4-FFF2-40B4-BE49-F238E27FC236}">
                <a16:creationId xmlns:a16="http://schemas.microsoft.com/office/drawing/2014/main" id="{18862CF9-159A-F31F-2F2B-58362BF200F1}"/>
              </a:ext>
            </a:extLst>
          </p:cNvPr>
          <p:cNvSpPr>
            <a:spLocks noChangeArrowheads="1" noChangeShapeType="1" noTextEdit="1"/>
          </p:cNvSpPr>
          <p:nvPr/>
        </p:nvSpPr>
        <p:spPr bwMode="auto">
          <a:xfrm>
            <a:off x="5221288" y="763588"/>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939020" name="Picture 12">
            <a:extLst>
              <a:ext uri="{FF2B5EF4-FFF2-40B4-BE49-F238E27FC236}">
                <a16:creationId xmlns:a16="http://schemas.microsoft.com/office/drawing/2014/main" id="{428BE645-684C-1E7A-32B6-07DEACC34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988" y="1628775"/>
            <a:ext cx="4037012" cy="475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6818" name="Rectangle 2">
            <a:extLst>
              <a:ext uri="{FF2B5EF4-FFF2-40B4-BE49-F238E27FC236}">
                <a16:creationId xmlns:a16="http://schemas.microsoft.com/office/drawing/2014/main" id="{BB758C10-6C4D-F248-B4A7-77C24BF39630}"/>
              </a:ext>
            </a:extLst>
          </p:cNvPr>
          <p:cNvSpPr>
            <a:spLocks noChangeArrowheads="1"/>
          </p:cNvSpPr>
          <p:nvPr/>
        </p:nvSpPr>
        <p:spPr bwMode="auto">
          <a:xfrm>
            <a:off x="3276600" y="2125663"/>
            <a:ext cx="5329238"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Esta doctrina pretende que únicamente el obispo de roma es el vicario o representante de Cristo en el mundo y la cabeza visible de la iglesia.</a:t>
            </a:r>
            <a:endParaRPr lang="en-US" altLang="es-419"/>
          </a:p>
          <a:p>
            <a:r>
              <a:rPr lang="es-MX" altLang="es-419"/>
              <a:t>En contraste con la visión bíblica del liderazgo eclesiástico (véase el cap. 11, esa doctrina se basaba en la suposición de que Cristo nombro a Pedro como la cabeza visible de la iglesia y que el papa es el sucesor de Pedro.</a:t>
            </a:r>
          </a:p>
        </p:txBody>
      </p:sp>
      <p:sp>
        <p:nvSpPr>
          <p:cNvPr id="1186819" name="Rectangle 3">
            <a:extLst>
              <a:ext uri="{FF2B5EF4-FFF2-40B4-BE49-F238E27FC236}">
                <a16:creationId xmlns:a16="http://schemas.microsoft.com/office/drawing/2014/main" id="{7D173ED9-17CA-5428-8EC3-2936C09A16D4}"/>
              </a:ext>
            </a:extLst>
          </p:cNvPr>
          <p:cNvSpPr>
            <a:spLocks noChangeArrowheads="1"/>
          </p:cNvSpPr>
          <p:nvPr/>
        </p:nvSpPr>
        <p:spPr bwMode="auto">
          <a:xfrm>
            <a:off x="250825" y="1557338"/>
            <a:ext cx="8812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CABEZA DE LA IGLESIA EN EL MUNDO ES EL VICARIO DE CRISTO</a:t>
            </a:r>
            <a:endParaRPr lang="en-US" altLang="es-419" sz="2000">
              <a:solidFill>
                <a:srgbClr val="FFCC00"/>
              </a:solidFill>
            </a:endParaRPr>
          </a:p>
        </p:txBody>
      </p:sp>
      <p:grpSp>
        <p:nvGrpSpPr>
          <p:cNvPr id="1186821" name="Group 5">
            <a:extLst>
              <a:ext uri="{FF2B5EF4-FFF2-40B4-BE49-F238E27FC236}">
                <a16:creationId xmlns:a16="http://schemas.microsoft.com/office/drawing/2014/main" id="{99AE3DD3-861E-CE43-A967-AEE702F7946C}"/>
              </a:ext>
            </a:extLst>
          </p:cNvPr>
          <p:cNvGrpSpPr>
            <a:grpSpLocks/>
          </p:cNvGrpSpPr>
          <p:nvPr/>
        </p:nvGrpSpPr>
        <p:grpSpPr bwMode="auto">
          <a:xfrm>
            <a:off x="468313" y="115888"/>
            <a:ext cx="4105275" cy="908050"/>
            <a:chOff x="158" y="119"/>
            <a:chExt cx="2586" cy="572"/>
          </a:xfrm>
        </p:grpSpPr>
        <p:sp>
          <p:nvSpPr>
            <p:cNvPr id="1186822" name="WordArt 6">
              <a:extLst>
                <a:ext uri="{FF2B5EF4-FFF2-40B4-BE49-F238E27FC236}">
                  <a16:creationId xmlns:a16="http://schemas.microsoft.com/office/drawing/2014/main" id="{14DA0EC1-1C8C-D49C-C641-0D4174264690}"/>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86823" name="WordArt 7">
              <a:extLst>
                <a:ext uri="{FF2B5EF4-FFF2-40B4-BE49-F238E27FC236}">
                  <a16:creationId xmlns:a16="http://schemas.microsoft.com/office/drawing/2014/main" id="{07320B98-9F86-0BD7-024E-A172120A49AE}"/>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86824" name="WordArt 8">
              <a:extLst>
                <a:ext uri="{FF2B5EF4-FFF2-40B4-BE49-F238E27FC236}">
                  <a16:creationId xmlns:a16="http://schemas.microsoft.com/office/drawing/2014/main" id="{7E8FA647-4134-EADA-7FD4-39CF6EF3D260}"/>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86825" name="WordArt 9">
            <a:extLst>
              <a:ext uri="{FF2B5EF4-FFF2-40B4-BE49-F238E27FC236}">
                <a16:creationId xmlns:a16="http://schemas.microsoft.com/office/drawing/2014/main" id="{28E72BD4-B342-5CB9-F161-840E792B3A39}"/>
              </a:ext>
            </a:extLst>
          </p:cNvPr>
          <p:cNvSpPr>
            <a:spLocks noChangeArrowheads="1" noChangeShapeType="1" noTextEdit="1"/>
          </p:cNvSpPr>
          <p:nvPr/>
        </p:nvSpPr>
        <p:spPr bwMode="auto">
          <a:xfrm>
            <a:off x="5149850" y="763588"/>
            <a:ext cx="3382963"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186829" name="Picture 13">
            <a:extLst>
              <a:ext uri="{FF2B5EF4-FFF2-40B4-BE49-F238E27FC236}">
                <a16:creationId xmlns:a16="http://schemas.microsoft.com/office/drawing/2014/main" id="{B10BA50A-CAFE-8B8E-A898-645261BF9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852738"/>
            <a:ext cx="3384550" cy="2736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7986" name="Rectangle 2">
            <a:extLst>
              <a:ext uri="{FF2B5EF4-FFF2-40B4-BE49-F238E27FC236}">
                <a16:creationId xmlns:a16="http://schemas.microsoft.com/office/drawing/2014/main" id="{6D4DE6B3-2482-A5A3-3B2D-78E7482C87F9}"/>
              </a:ext>
            </a:extLst>
          </p:cNvPr>
          <p:cNvSpPr>
            <a:spLocks noChangeArrowheads="1"/>
          </p:cNvSpPr>
          <p:nvPr/>
        </p:nvSpPr>
        <p:spPr bwMode="auto">
          <a:xfrm>
            <a:off x="2987675" y="2260600"/>
            <a:ext cx="54356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doctrina que realizo la mayor contribución al prestigio y la influencia de la Iglesia de Roma, fue la de infalibilidad. La iglesia pretendía que nunca había errado, y que jamás erraría.</a:t>
            </a:r>
            <a:endParaRPr lang="en-US" altLang="es-419"/>
          </a:p>
        </p:txBody>
      </p:sp>
      <p:sp>
        <p:nvSpPr>
          <p:cNvPr id="937987" name="Rectangle 3">
            <a:extLst>
              <a:ext uri="{FF2B5EF4-FFF2-40B4-BE49-F238E27FC236}">
                <a16:creationId xmlns:a16="http://schemas.microsoft.com/office/drawing/2014/main" id="{1D97676E-89A2-B680-5E85-D5FF7CC11787}"/>
              </a:ext>
            </a:extLst>
          </p:cNvPr>
          <p:cNvSpPr>
            <a:spLocks noChangeArrowheads="1"/>
          </p:cNvSpPr>
          <p:nvPr/>
        </p:nvSpPr>
        <p:spPr bwMode="auto">
          <a:xfrm>
            <a:off x="1619250" y="1557338"/>
            <a:ext cx="6159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INFALIBILIDAD DE LA IGLESIA Y SU CABEZA</a:t>
            </a:r>
            <a:endParaRPr lang="en-US" altLang="es-419" sz="2000">
              <a:solidFill>
                <a:srgbClr val="FFCC00"/>
              </a:solidFill>
            </a:endParaRPr>
          </a:p>
        </p:txBody>
      </p:sp>
      <p:sp>
        <p:nvSpPr>
          <p:cNvPr id="937988" name="Rectangle 4">
            <a:extLst>
              <a:ext uri="{FF2B5EF4-FFF2-40B4-BE49-F238E27FC236}">
                <a16:creationId xmlns:a16="http://schemas.microsoft.com/office/drawing/2014/main" id="{25777647-D9B1-2169-297B-572932C0086E}"/>
              </a:ext>
            </a:extLst>
          </p:cNvPr>
          <p:cNvSpPr>
            <a:spLocks noChangeArrowheads="1"/>
          </p:cNvSpPr>
          <p:nvPr/>
        </p:nvSpPr>
        <p:spPr bwMode="auto">
          <a:xfrm>
            <a:off x="3059113" y="4305300"/>
            <a:ext cx="5435600" cy="14319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corolario lógico que niega la corrupción básica de los seres humanos  es que el dirigente de la iglesia también debe ser infalible</a:t>
            </a:r>
            <a:endParaRPr lang="en-US" altLang="es-419"/>
          </a:p>
        </p:txBody>
      </p:sp>
      <p:grpSp>
        <p:nvGrpSpPr>
          <p:cNvPr id="937990" name="Group 6">
            <a:extLst>
              <a:ext uri="{FF2B5EF4-FFF2-40B4-BE49-F238E27FC236}">
                <a16:creationId xmlns:a16="http://schemas.microsoft.com/office/drawing/2014/main" id="{0D8C228A-3A6F-3C6F-EF46-601C3046B938}"/>
              </a:ext>
            </a:extLst>
          </p:cNvPr>
          <p:cNvGrpSpPr>
            <a:grpSpLocks/>
          </p:cNvGrpSpPr>
          <p:nvPr/>
        </p:nvGrpSpPr>
        <p:grpSpPr bwMode="auto">
          <a:xfrm>
            <a:off x="468313" y="115888"/>
            <a:ext cx="4105275" cy="908050"/>
            <a:chOff x="158" y="119"/>
            <a:chExt cx="2586" cy="572"/>
          </a:xfrm>
        </p:grpSpPr>
        <p:sp>
          <p:nvSpPr>
            <p:cNvPr id="937991" name="WordArt 7">
              <a:extLst>
                <a:ext uri="{FF2B5EF4-FFF2-40B4-BE49-F238E27FC236}">
                  <a16:creationId xmlns:a16="http://schemas.microsoft.com/office/drawing/2014/main" id="{7DD0A205-A8B6-BB29-34AB-95092CB1A4EB}"/>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37992" name="WordArt 8">
              <a:extLst>
                <a:ext uri="{FF2B5EF4-FFF2-40B4-BE49-F238E27FC236}">
                  <a16:creationId xmlns:a16="http://schemas.microsoft.com/office/drawing/2014/main" id="{DBE7FACF-5BEB-E7F0-A7AA-3E307060E868}"/>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37993" name="WordArt 9">
              <a:extLst>
                <a:ext uri="{FF2B5EF4-FFF2-40B4-BE49-F238E27FC236}">
                  <a16:creationId xmlns:a16="http://schemas.microsoft.com/office/drawing/2014/main" id="{5CE93E0F-67F2-01CB-9F5C-9B48D7219D79}"/>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37994" name="WordArt 10">
            <a:extLst>
              <a:ext uri="{FF2B5EF4-FFF2-40B4-BE49-F238E27FC236}">
                <a16:creationId xmlns:a16="http://schemas.microsoft.com/office/drawing/2014/main" id="{662AD3BD-9AA3-FB88-4615-99F57E495CD7}"/>
              </a:ext>
            </a:extLst>
          </p:cNvPr>
          <p:cNvSpPr>
            <a:spLocks noChangeArrowheads="1" noChangeShapeType="1" noTextEdit="1"/>
          </p:cNvSpPr>
          <p:nvPr/>
        </p:nvSpPr>
        <p:spPr bwMode="auto">
          <a:xfrm>
            <a:off x="5149850" y="763588"/>
            <a:ext cx="3382963"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937997" name="Picture 13">
            <a:extLst>
              <a:ext uri="{FF2B5EF4-FFF2-40B4-BE49-F238E27FC236}">
                <a16:creationId xmlns:a16="http://schemas.microsoft.com/office/drawing/2014/main" id="{0289431F-9979-3360-8D9B-6B0D95051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565400"/>
            <a:ext cx="4013201"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7842" name="Rectangle 2">
            <a:extLst>
              <a:ext uri="{FF2B5EF4-FFF2-40B4-BE49-F238E27FC236}">
                <a16:creationId xmlns:a16="http://schemas.microsoft.com/office/drawing/2014/main" id="{B047AAE4-44A8-3531-A2F6-3CC5CBFFA162}"/>
              </a:ext>
            </a:extLst>
          </p:cNvPr>
          <p:cNvSpPr>
            <a:spLocks noChangeArrowheads="1"/>
          </p:cNvSpPr>
          <p:nvPr/>
        </p:nvSpPr>
        <p:spPr bwMode="auto">
          <a:xfrm>
            <a:off x="252413" y="2292350"/>
            <a:ext cx="5111750" cy="34417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A medida que aumentaba la influencia de la iglesia de Roma la atención de los creyentes fue siendo desviada de la obra mediadora continua de Cristo como Sumo Sacerdote en el cielo el anticipo de los sacrillos diarios continuos de los servicios del santuario del Antiguo Testamento a un sacerdocio terrenal cuyo líder estaba en Roma.</a:t>
            </a:r>
            <a:endParaRPr lang="en-US" altLang="es-419"/>
          </a:p>
        </p:txBody>
      </p:sp>
      <p:sp>
        <p:nvSpPr>
          <p:cNvPr id="1187843" name="Rectangle 3">
            <a:extLst>
              <a:ext uri="{FF2B5EF4-FFF2-40B4-BE49-F238E27FC236}">
                <a16:creationId xmlns:a16="http://schemas.microsoft.com/office/drawing/2014/main" id="{B72B5A41-624D-44F6-B828-E2FD229D3B56}"/>
              </a:ext>
            </a:extLst>
          </p:cNvPr>
          <p:cNvSpPr>
            <a:spLocks noChangeArrowheads="1"/>
          </p:cNvSpPr>
          <p:nvPr/>
        </p:nvSpPr>
        <p:spPr bwMode="auto">
          <a:xfrm>
            <a:off x="1258888" y="1557338"/>
            <a:ext cx="67675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EL OSCURECIMIENTO DEL MINISTERIO MEDIADOR DE CRISTO COMO SUMO SAVCERDOTE</a:t>
            </a:r>
            <a:endParaRPr lang="en-US" altLang="es-419" sz="2000">
              <a:solidFill>
                <a:srgbClr val="FFCC00"/>
              </a:solidFill>
            </a:endParaRPr>
          </a:p>
        </p:txBody>
      </p:sp>
      <p:grpSp>
        <p:nvGrpSpPr>
          <p:cNvPr id="1187845" name="Group 5">
            <a:extLst>
              <a:ext uri="{FF2B5EF4-FFF2-40B4-BE49-F238E27FC236}">
                <a16:creationId xmlns:a16="http://schemas.microsoft.com/office/drawing/2014/main" id="{EC0FBF93-0684-5677-479B-436924B0544A}"/>
              </a:ext>
            </a:extLst>
          </p:cNvPr>
          <p:cNvGrpSpPr>
            <a:grpSpLocks/>
          </p:cNvGrpSpPr>
          <p:nvPr/>
        </p:nvGrpSpPr>
        <p:grpSpPr bwMode="auto">
          <a:xfrm>
            <a:off x="539750" y="115888"/>
            <a:ext cx="4105275" cy="908050"/>
            <a:chOff x="158" y="119"/>
            <a:chExt cx="2586" cy="572"/>
          </a:xfrm>
        </p:grpSpPr>
        <p:sp>
          <p:nvSpPr>
            <p:cNvPr id="1187846" name="WordArt 6">
              <a:extLst>
                <a:ext uri="{FF2B5EF4-FFF2-40B4-BE49-F238E27FC236}">
                  <a16:creationId xmlns:a16="http://schemas.microsoft.com/office/drawing/2014/main" id="{E5C10F9E-4340-5563-7ED2-EAE9BABF661B}"/>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87847" name="WordArt 7">
              <a:extLst>
                <a:ext uri="{FF2B5EF4-FFF2-40B4-BE49-F238E27FC236}">
                  <a16:creationId xmlns:a16="http://schemas.microsoft.com/office/drawing/2014/main" id="{E89D99AB-ADFD-FE6D-46ED-BD53ADE3EF55}"/>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87848" name="WordArt 8">
              <a:extLst>
                <a:ext uri="{FF2B5EF4-FFF2-40B4-BE49-F238E27FC236}">
                  <a16:creationId xmlns:a16="http://schemas.microsoft.com/office/drawing/2014/main" id="{85D8CE86-BD66-F07C-18DE-593BB4859BCB}"/>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87849" name="WordArt 9">
            <a:extLst>
              <a:ext uri="{FF2B5EF4-FFF2-40B4-BE49-F238E27FC236}">
                <a16:creationId xmlns:a16="http://schemas.microsoft.com/office/drawing/2014/main" id="{B79E8FEB-9977-C462-900B-2321BCC6F33A}"/>
              </a:ext>
            </a:extLst>
          </p:cNvPr>
          <p:cNvSpPr>
            <a:spLocks noChangeArrowheads="1" noChangeShapeType="1" noTextEdit="1"/>
          </p:cNvSpPr>
          <p:nvPr/>
        </p:nvSpPr>
        <p:spPr bwMode="auto">
          <a:xfrm>
            <a:off x="5221288" y="763588"/>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187852" name="Picture 12">
            <a:extLst>
              <a:ext uri="{FF2B5EF4-FFF2-40B4-BE49-F238E27FC236}">
                <a16:creationId xmlns:a16="http://schemas.microsoft.com/office/drawing/2014/main" id="{F3B7C6FD-F427-48D0-9D3E-D0E03A4FD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2420938"/>
            <a:ext cx="4013200"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8866" name="Rectangle 2">
            <a:extLst>
              <a:ext uri="{FF2B5EF4-FFF2-40B4-BE49-F238E27FC236}">
                <a16:creationId xmlns:a16="http://schemas.microsoft.com/office/drawing/2014/main" id="{D55BF642-7FB9-0A98-7930-863A0BE1BE46}"/>
              </a:ext>
            </a:extLst>
          </p:cNvPr>
          <p:cNvSpPr>
            <a:spLocks noChangeArrowheads="1"/>
          </p:cNvSpPr>
          <p:nvPr/>
        </p:nvSpPr>
        <p:spPr bwMode="auto">
          <a:xfrm>
            <a:off x="684213" y="2105025"/>
            <a:ext cx="7848600"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En vez de confiar en Cristo para obtener  el perdón de pecados y la salvación eternal los creyentes colocaron su fe en los papas, los sacerdotes y los prelados contradiciendo la enseñanza del nuevo Testamento referente al sacerdocio de todos los creyentes, el ministerio de absolución del clero llego a presentarse como algo vital para la salvación.</a:t>
            </a:r>
            <a:endParaRPr lang="en-US" altLang="es-419"/>
          </a:p>
        </p:txBody>
      </p:sp>
      <p:sp>
        <p:nvSpPr>
          <p:cNvPr id="1188867" name="Rectangle 3">
            <a:extLst>
              <a:ext uri="{FF2B5EF4-FFF2-40B4-BE49-F238E27FC236}">
                <a16:creationId xmlns:a16="http://schemas.microsoft.com/office/drawing/2014/main" id="{79EBFB6B-41D1-F900-7C26-A0A74D79747F}"/>
              </a:ext>
            </a:extLst>
          </p:cNvPr>
          <p:cNvSpPr>
            <a:spLocks noChangeArrowheads="1"/>
          </p:cNvSpPr>
          <p:nvPr/>
        </p:nvSpPr>
        <p:spPr bwMode="auto">
          <a:xfrm>
            <a:off x="611188" y="1484313"/>
            <a:ext cx="74882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EL OSCURECIMIENTO DEL MINISTERIO MEDIADOR DE CRISTO COMO SUMO SAVCERDOTE</a:t>
            </a:r>
            <a:endParaRPr lang="en-US" altLang="es-419" sz="2000">
              <a:solidFill>
                <a:srgbClr val="FFCC00"/>
              </a:solidFill>
            </a:endParaRPr>
          </a:p>
        </p:txBody>
      </p:sp>
      <p:sp>
        <p:nvSpPr>
          <p:cNvPr id="1188868" name="Rectangle 4">
            <a:extLst>
              <a:ext uri="{FF2B5EF4-FFF2-40B4-BE49-F238E27FC236}">
                <a16:creationId xmlns:a16="http://schemas.microsoft.com/office/drawing/2014/main" id="{A8B0F605-0779-944B-D000-6E79E6D32F3E}"/>
              </a:ext>
            </a:extLst>
          </p:cNvPr>
          <p:cNvSpPr>
            <a:spLocks noChangeArrowheads="1"/>
          </p:cNvSpPr>
          <p:nvPr/>
        </p:nvSpPr>
        <p:spPr bwMode="auto">
          <a:xfrm>
            <a:off x="679450" y="4518025"/>
            <a:ext cx="8008938" cy="143192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Ignorantes de la Escritura y conociendo únicamente la misma conducta por un sacerdocio humano multitudes perdieron la bendición del acceso directo a nuestro Mediador, Jesucristo.</a:t>
            </a:r>
            <a:endParaRPr lang="en-US" altLang="es-419"/>
          </a:p>
        </p:txBody>
      </p:sp>
      <p:grpSp>
        <p:nvGrpSpPr>
          <p:cNvPr id="1188871" name="Group 7">
            <a:extLst>
              <a:ext uri="{FF2B5EF4-FFF2-40B4-BE49-F238E27FC236}">
                <a16:creationId xmlns:a16="http://schemas.microsoft.com/office/drawing/2014/main" id="{EBC24450-A579-E491-7548-7D265BFB3EF6}"/>
              </a:ext>
            </a:extLst>
          </p:cNvPr>
          <p:cNvGrpSpPr>
            <a:grpSpLocks/>
          </p:cNvGrpSpPr>
          <p:nvPr/>
        </p:nvGrpSpPr>
        <p:grpSpPr bwMode="auto">
          <a:xfrm>
            <a:off x="539750" y="44450"/>
            <a:ext cx="4105275" cy="908050"/>
            <a:chOff x="158" y="119"/>
            <a:chExt cx="2586" cy="572"/>
          </a:xfrm>
        </p:grpSpPr>
        <p:sp>
          <p:nvSpPr>
            <p:cNvPr id="1188872" name="WordArt 8">
              <a:extLst>
                <a:ext uri="{FF2B5EF4-FFF2-40B4-BE49-F238E27FC236}">
                  <a16:creationId xmlns:a16="http://schemas.microsoft.com/office/drawing/2014/main" id="{36C68F75-36F6-7968-0620-84A24A59547D}"/>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88873" name="WordArt 9">
              <a:extLst>
                <a:ext uri="{FF2B5EF4-FFF2-40B4-BE49-F238E27FC236}">
                  <a16:creationId xmlns:a16="http://schemas.microsoft.com/office/drawing/2014/main" id="{91D0F810-B7DC-782F-BF29-BE535D04D163}"/>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88874" name="WordArt 10">
              <a:extLst>
                <a:ext uri="{FF2B5EF4-FFF2-40B4-BE49-F238E27FC236}">
                  <a16:creationId xmlns:a16="http://schemas.microsoft.com/office/drawing/2014/main" id="{E40F8EBE-6191-2792-9DF0-52C47A7F6C9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88875" name="WordArt 11">
            <a:extLst>
              <a:ext uri="{FF2B5EF4-FFF2-40B4-BE49-F238E27FC236}">
                <a16:creationId xmlns:a16="http://schemas.microsoft.com/office/drawing/2014/main" id="{1B3DBDCD-485B-3966-DB06-69B9A8AACE5C}"/>
              </a:ext>
            </a:extLst>
          </p:cNvPr>
          <p:cNvSpPr>
            <a:spLocks noChangeArrowheads="1" noChangeShapeType="1" noTextEdit="1"/>
          </p:cNvSpPr>
          <p:nvPr/>
        </p:nvSpPr>
        <p:spPr bwMode="auto">
          <a:xfrm>
            <a:off x="5221288" y="692150"/>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6962" name="Rectangle 2">
            <a:extLst>
              <a:ext uri="{FF2B5EF4-FFF2-40B4-BE49-F238E27FC236}">
                <a16:creationId xmlns:a16="http://schemas.microsoft.com/office/drawing/2014/main" id="{C0392093-7D37-EDAD-5606-66A0718AA6F5}"/>
              </a:ext>
            </a:extLst>
          </p:cNvPr>
          <p:cNvSpPr>
            <a:spLocks noChangeArrowheads="1"/>
          </p:cNvSpPr>
          <p:nvPr/>
        </p:nvSpPr>
        <p:spPr bwMode="auto">
          <a:xfrm>
            <a:off x="323850" y="2312988"/>
            <a:ext cx="4392613" cy="2771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iglesia Católica  paso a enseñar que las buenas obras que constituyen el resultado de la gracia infusa en el corazón del pecador eran meritorias, lo que significa que le daban a un individuo el justo derecho de exigir la salvación.</a:t>
            </a:r>
            <a:endParaRPr lang="en-US" altLang="es-419"/>
          </a:p>
        </p:txBody>
      </p:sp>
      <p:sp>
        <p:nvSpPr>
          <p:cNvPr id="936963" name="Rectangle 3">
            <a:extLst>
              <a:ext uri="{FF2B5EF4-FFF2-40B4-BE49-F238E27FC236}">
                <a16:creationId xmlns:a16="http://schemas.microsoft.com/office/drawing/2014/main" id="{70354786-DB50-C32F-8B67-75BFA24B0F3A}"/>
              </a:ext>
            </a:extLst>
          </p:cNvPr>
          <p:cNvSpPr>
            <a:spLocks noChangeArrowheads="1"/>
          </p:cNvSpPr>
          <p:nvPr/>
        </p:nvSpPr>
        <p:spPr bwMode="auto">
          <a:xfrm>
            <a:off x="971550" y="1700213"/>
            <a:ext cx="6969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NATURALEZA MERITORIA DE LAS BUENAS OBRAS</a:t>
            </a:r>
            <a:endParaRPr lang="en-US" altLang="es-419" sz="2000">
              <a:solidFill>
                <a:srgbClr val="FFCC00"/>
              </a:solidFill>
            </a:endParaRPr>
          </a:p>
        </p:txBody>
      </p:sp>
      <p:grpSp>
        <p:nvGrpSpPr>
          <p:cNvPr id="936965" name="Group 5">
            <a:extLst>
              <a:ext uri="{FF2B5EF4-FFF2-40B4-BE49-F238E27FC236}">
                <a16:creationId xmlns:a16="http://schemas.microsoft.com/office/drawing/2014/main" id="{579A8015-43A2-1E55-212F-3A3717E7A2AA}"/>
              </a:ext>
            </a:extLst>
          </p:cNvPr>
          <p:cNvGrpSpPr>
            <a:grpSpLocks/>
          </p:cNvGrpSpPr>
          <p:nvPr/>
        </p:nvGrpSpPr>
        <p:grpSpPr bwMode="auto">
          <a:xfrm>
            <a:off x="468313" y="115888"/>
            <a:ext cx="4105275" cy="908050"/>
            <a:chOff x="158" y="119"/>
            <a:chExt cx="2586" cy="572"/>
          </a:xfrm>
        </p:grpSpPr>
        <p:sp>
          <p:nvSpPr>
            <p:cNvPr id="936966" name="WordArt 6">
              <a:extLst>
                <a:ext uri="{FF2B5EF4-FFF2-40B4-BE49-F238E27FC236}">
                  <a16:creationId xmlns:a16="http://schemas.microsoft.com/office/drawing/2014/main" id="{53DE60E1-6FF3-E736-4C57-A54B69FD4D7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36967" name="WordArt 7">
              <a:extLst>
                <a:ext uri="{FF2B5EF4-FFF2-40B4-BE49-F238E27FC236}">
                  <a16:creationId xmlns:a16="http://schemas.microsoft.com/office/drawing/2014/main" id="{568EA1AA-04BE-AF95-CD5B-727EDF5BBB47}"/>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36968" name="WordArt 8">
              <a:extLst>
                <a:ext uri="{FF2B5EF4-FFF2-40B4-BE49-F238E27FC236}">
                  <a16:creationId xmlns:a16="http://schemas.microsoft.com/office/drawing/2014/main" id="{CDCAFB56-7D8E-E38F-8260-605B56AB1B87}"/>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36969" name="WordArt 9">
            <a:extLst>
              <a:ext uri="{FF2B5EF4-FFF2-40B4-BE49-F238E27FC236}">
                <a16:creationId xmlns:a16="http://schemas.microsoft.com/office/drawing/2014/main" id="{A3DAA639-EB89-D6C9-28AD-42CCA79C1373}"/>
              </a:ext>
            </a:extLst>
          </p:cNvPr>
          <p:cNvSpPr>
            <a:spLocks noChangeArrowheads="1" noChangeShapeType="1" noTextEdit="1"/>
          </p:cNvSpPr>
          <p:nvPr/>
        </p:nvSpPr>
        <p:spPr bwMode="auto">
          <a:xfrm>
            <a:off x="5149850" y="763588"/>
            <a:ext cx="3382963"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936972" name="Picture 12">
            <a:extLst>
              <a:ext uri="{FF2B5EF4-FFF2-40B4-BE49-F238E27FC236}">
                <a16:creationId xmlns:a16="http://schemas.microsoft.com/office/drawing/2014/main" id="{350E06F7-0140-05DC-502C-AFEC7C735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8371" name="Rectangle 3">
            <a:extLst>
              <a:ext uri="{FF2B5EF4-FFF2-40B4-BE49-F238E27FC236}">
                <a16:creationId xmlns:a16="http://schemas.microsoft.com/office/drawing/2014/main" id="{8E6D9D0C-9A04-7F0D-B5F3-AAD763D0B420}"/>
              </a:ext>
            </a:extLst>
          </p:cNvPr>
          <p:cNvSpPr>
            <a:spLocks noChangeArrowheads="1"/>
          </p:cNvSpPr>
          <p:nvPr/>
        </p:nvSpPr>
        <p:spPr bwMode="auto">
          <a:xfrm>
            <a:off x="1187450" y="1557338"/>
            <a:ext cx="6969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NATURALEZA MERITORIA DE LAS BUENAS OBRAS</a:t>
            </a:r>
            <a:endParaRPr lang="en-US" altLang="es-419" sz="2000">
              <a:solidFill>
                <a:srgbClr val="FFCC00"/>
              </a:solidFill>
            </a:endParaRPr>
          </a:p>
        </p:txBody>
      </p:sp>
      <p:sp>
        <p:nvSpPr>
          <p:cNvPr id="1338372" name="Rectangle 4">
            <a:extLst>
              <a:ext uri="{FF2B5EF4-FFF2-40B4-BE49-F238E27FC236}">
                <a16:creationId xmlns:a16="http://schemas.microsoft.com/office/drawing/2014/main" id="{A2F3EEF7-5C4E-D2AA-28B4-35AD50C23EA6}"/>
              </a:ext>
            </a:extLst>
          </p:cNvPr>
          <p:cNvSpPr>
            <a:spLocks noChangeArrowheads="1"/>
          </p:cNvSpPr>
          <p:nvPr/>
        </p:nvSpPr>
        <p:spPr bwMode="auto">
          <a:xfrm>
            <a:off x="539750" y="2189163"/>
            <a:ext cx="4392613" cy="3441700"/>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Las obras meritorias también pasaron a ocupar un papel importante en la doctrina del purgatorio, la cual asevera que los que no están perfectamente puros deben pasar por un castigo temporal purificador en el purgatorio, por sus pecados, antes que puedan entrar a gozar del cielo. </a:t>
            </a:r>
            <a:endParaRPr lang="en-US" altLang="es-419"/>
          </a:p>
        </p:txBody>
      </p:sp>
      <p:grpSp>
        <p:nvGrpSpPr>
          <p:cNvPr id="1338375" name="Group 7">
            <a:extLst>
              <a:ext uri="{FF2B5EF4-FFF2-40B4-BE49-F238E27FC236}">
                <a16:creationId xmlns:a16="http://schemas.microsoft.com/office/drawing/2014/main" id="{9383FC60-4839-B049-C123-425FC9376763}"/>
              </a:ext>
            </a:extLst>
          </p:cNvPr>
          <p:cNvGrpSpPr>
            <a:grpSpLocks/>
          </p:cNvGrpSpPr>
          <p:nvPr/>
        </p:nvGrpSpPr>
        <p:grpSpPr bwMode="auto">
          <a:xfrm>
            <a:off x="468313" y="115888"/>
            <a:ext cx="4105275" cy="908050"/>
            <a:chOff x="158" y="119"/>
            <a:chExt cx="2586" cy="572"/>
          </a:xfrm>
        </p:grpSpPr>
        <p:sp>
          <p:nvSpPr>
            <p:cNvPr id="1338376" name="WordArt 8">
              <a:extLst>
                <a:ext uri="{FF2B5EF4-FFF2-40B4-BE49-F238E27FC236}">
                  <a16:creationId xmlns:a16="http://schemas.microsoft.com/office/drawing/2014/main" id="{513B7DBE-3A34-42D7-4120-BEE445AD912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38377" name="WordArt 9">
              <a:extLst>
                <a:ext uri="{FF2B5EF4-FFF2-40B4-BE49-F238E27FC236}">
                  <a16:creationId xmlns:a16="http://schemas.microsoft.com/office/drawing/2014/main" id="{3266AA3F-253B-CF46-C288-D777271BB45A}"/>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38378" name="WordArt 10">
              <a:extLst>
                <a:ext uri="{FF2B5EF4-FFF2-40B4-BE49-F238E27FC236}">
                  <a16:creationId xmlns:a16="http://schemas.microsoft.com/office/drawing/2014/main" id="{2CCE006F-04F7-0F65-A08E-2DD05BDD84C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38379" name="WordArt 11">
            <a:extLst>
              <a:ext uri="{FF2B5EF4-FFF2-40B4-BE49-F238E27FC236}">
                <a16:creationId xmlns:a16="http://schemas.microsoft.com/office/drawing/2014/main" id="{DC5CB266-9825-EA92-1447-BA961A38E4C3}"/>
              </a:ext>
            </a:extLst>
          </p:cNvPr>
          <p:cNvSpPr>
            <a:spLocks noChangeArrowheads="1" noChangeShapeType="1" noTextEdit="1"/>
          </p:cNvSpPr>
          <p:nvPr/>
        </p:nvSpPr>
        <p:spPr bwMode="auto">
          <a:xfrm>
            <a:off x="5149850" y="763588"/>
            <a:ext cx="3382963"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338382" name="Picture 14">
            <a:extLst>
              <a:ext uri="{FF2B5EF4-FFF2-40B4-BE49-F238E27FC236}">
                <a16:creationId xmlns:a16="http://schemas.microsoft.com/office/drawing/2014/main" id="{528922EB-420D-5845-D236-2072F7E94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492375"/>
            <a:ext cx="4392612" cy="2928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7347" name="Rectangle 3">
            <a:extLst>
              <a:ext uri="{FF2B5EF4-FFF2-40B4-BE49-F238E27FC236}">
                <a16:creationId xmlns:a16="http://schemas.microsoft.com/office/drawing/2014/main" id="{4435CC0C-D2BE-146F-36F4-5E1B97274332}"/>
              </a:ext>
            </a:extLst>
          </p:cNvPr>
          <p:cNvSpPr>
            <a:spLocks noChangeArrowheads="1"/>
          </p:cNvSpPr>
          <p:nvPr/>
        </p:nvSpPr>
        <p:spPr bwMode="auto">
          <a:xfrm>
            <a:off x="1116013" y="1628775"/>
            <a:ext cx="6969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NATURALEZA MERITORIA DE LAS BUENAS OBRAS</a:t>
            </a:r>
            <a:endParaRPr lang="en-US" altLang="es-419" sz="2000">
              <a:solidFill>
                <a:srgbClr val="FFCC00"/>
              </a:solidFill>
            </a:endParaRPr>
          </a:p>
        </p:txBody>
      </p:sp>
      <p:sp>
        <p:nvSpPr>
          <p:cNvPr id="1337348" name="Rectangle 4">
            <a:extLst>
              <a:ext uri="{FF2B5EF4-FFF2-40B4-BE49-F238E27FC236}">
                <a16:creationId xmlns:a16="http://schemas.microsoft.com/office/drawing/2014/main" id="{7CC3865C-EF1C-911B-BDF7-30B54998BEBA}"/>
              </a:ext>
            </a:extLst>
          </p:cNvPr>
          <p:cNvSpPr>
            <a:spLocks noChangeArrowheads="1"/>
          </p:cNvSpPr>
          <p:nvPr/>
        </p:nvSpPr>
        <p:spPr bwMode="auto">
          <a:xfrm>
            <a:off x="3924300" y="2562225"/>
            <a:ext cx="4824413" cy="17668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Por sus oraciones y buenas obras, los creyentes vivos pueden acortar la duración y la intensidad de los sufrimientos de los que van para el purgatorio.</a:t>
            </a:r>
          </a:p>
        </p:txBody>
      </p:sp>
      <p:grpSp>
        <p:nvGrpSpPr>
          <p:cNvPr id="1337353" name="Group 9">
            <a:extLst>
              <a:ext uri="{FF2B5EF4-FFF2-40B4-BE49-F238E27FC236}">
                <a16:creationId xmlns:a16="http://schemas.microsoft.com/office/drawing/2014/main" id="{808D5681-C28C-7BB2-266C-9E847F71EAB2}"/>
              </a:ext>
            </a:extLst>
          </p:cNvPr>
          <p:cNvGrpSpPr>
            <a:grpSpLocks/>
          </p:cNvGrpSpPr>
          <p:nvPr/>
        </p:nvGrpSpPr>
        <p:grpSpPr bwMode="auto">
          <a:xfrm>
            <a:off x="468313" y="115888"/>
            <a:ext cx="4105275" cy="908050"/>
            <a:chOff x="158" y="119"/>
            <a:chExt cx="2586" cy="572"/>
          </a:xfrm>
        </p:grpSpPr>
        <p:sp>
          <p:nvSpPr>
            <p:cNvPr id="1337354" name="WordArt 10">
              <a:extLst>
                <a:ext uri="{FF2B5EF4-FFF2-40B4-BE49-F238E27FC236}">
                  <a16:creationId xmlns:a16="http://schemas.microsoft.com/office/drawing/2014/main" id="{8374AFBA-9986-CF5C-7DF7-DA33AAF5A7C4}"/>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37355" name="WordArt 11">
              <a:extLst>
                <a:ext uri="{FF2B5EF4-FFF2-40B4-BE49-F238E27FC236}">
                  <a16:creationId xmlns:a16="http://schemas.microsoft.com/office/drawing/2014/main" id="{456708EB-E2FB-0D4C-FE81-63C008DF726A}"/>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37356" name="WordArt 12">
              <a:extLst>
                <a:ext uri="{FF2B5EF4-FFF2-40B4-BE49-F238E27FC236}">
                  <a16:creationId xmlns:a16="http://schemas.microsoft.com/office/drawing/2014/main" id="{5934E890-D841-42E5-FE3A-AF38388DFE81}"/>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37357" name="WordArt 13">
            <a:extLst>
              <a:ext uri="{FF2B5EF4-FFF2-40B4-BE49-F238E27FC236}">
                <a16:creationId xmlns:a16="http://schemas.microsoft.com/office/drawing/2014/main" id="{E4ABF376-B80F-E844-0A1E-F5BB6E298B26}"/>
              </a:ext>
            </a:extLst>
          </p:cNvPr>
          <p:cNvSpPr>
            <a:spLocks noChangeArrowheads="1" noChangeShapeType="1" noTextEdit="1"/>
          </p:cNvSpPr>
          <p:nvPr/>
        </p:nvSpPr>
        <p:spPr bwMode="auto">
          <a:xfrm>
            <a:off x="5149850" y="763588"/>
            <a:ext cx="3382963"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337361" name="Picture 17">
            <a:extLst>
              <a:ext uri="{FF2B5EF4-FFF2-40B4-BE49-F238E27FC236}">
                <a16:creationId xmlns:a16="http://schemas.microsoft.com/office/drawing/2014/main" id="{658F5804-2290-69F7-9A2E-803DF0D43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36838"/>
            <a:ext cx="3744913" cy="302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5938" name="Rectangle 2">
            <a:extLst>
              <a:ext uri="{FF2B5EF4-FFF2-40B4-BE49-F238E27FC236}">
                <a16:creationId xmlns:a16="http://schemas.microsoft.com/office/drawing/2014/main" id="{D870A08A-2EEE-78DC-B014-41D6176F5635}"/>
              </a:ext>
            </a:extLst>
          </p:cNvPr>
          <p:cNvSpPr>
            <a:spLocks noChangeArrowheads="1"/>
          </p:cNvSpPr>
          <p:nvPr/>
        </p:nvSpPr>
        <p:spPr bwMode="auto">
          <a:xfrm>
            <a:off x="323850" y="2205038"/>
            <a:ext cx="8496300" cy="1096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penitencia es el sacramento por el cual los cristianos pueden obtener perdón por los pecados cometidos después del bautismo. </a:t>
            </a:r>
            <a:endParaRPr lang="en-US" altLang="es-419"/>
          </a:p>
        </p:txBody>
      </p:sp>
      <p:sp>
        <p:nvSpPr>
          <p:cNvPr id="935939" name="Rectangle 3">
            <a:extLst>
              <a:ext uri="{FF2B5EF4-FFF2-40B4-BE49-F238E27FC236}">
                <a16:creationId xmlns:a16="http://schemas.microsoft.com/office/drawing/2014/main" id="{A1ED86CB-1D24-D49D-87DF-8E55EAE079AA}"/>
              </a:ext>
            </a:extLst>
          </p:cNvPr>
          <p:cNvSpPr>
            <a:spLocks noChangeArrowheads="1"/>
          </p:cNvSpPr>
          <p:nvPr/>
        </p:nvSpPr>
        <p:spPr bwMode="auto">
          <a:xfrm>
            <a:off x="366713" y="1628775"/>
            <a:ext cx="7767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solidFill>
                  <a:srgbClr val="FFCC00"/>
                </a:solidFill>
              </a:rPr>
              <a:t>LAS DOCTRINAS DE LAS PENITENCIAS E INDULGENCIAS</a:t>
            </a:r>
            <a:endParaRPr lang="en-US" altLang="es-419" sz="2000">
              <a:solidFill>
                <a:srgbClr val="FFCC00"/>
              </a:solidFill>
            </a:endParaRPr>
          </a:p>
        </p:txBody>
      </p:sp>
      <p:sp>
        <p:nvSpPr>
          <p:cNvPr id="935940" name="Rectangle 4">
            <a:extLst>
              <a:ext uri="{FF2B5EF4-FFF2-40B4-BE49-F238E27FC236}">
                <a16:creationId xmlns:a16="http://schemas.microsoft.com/office/drawing/2014/main" id="{531CA695-7034-8422-AB37-6FFEBA7DFA1E}"/>
              </a:ext>
            </a:extLst>
          </p:cNvPr>
          <p:cNvSpPr>
            <a:spLocks noChangeArrowheads="1"/>
          </p:cNvSpPr>
          <p:nvPr/>
        </p:nvSpPr>
        <p:spPr bwMode="auto">
          <a:xfrm>
            <a:off x="323850" y="3333750"/>
            <a:ext cx="8496300" cy="27717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Este perdón de pecados se logra por intermedio de la absolución de un sacerdote, pero antes que pueda ser obtenido, los cristianos deben examinar sus conciencias, arrepentirse de sus pecados ante el sacerdote y cumplir la penitencia asignada por el.</a:t>
            </a:r>
            <a:endParaRPr lang="en-US" altLang="es-419"/>
          </a:p>
          <a:p>
            <a:r>
              <a:rPr lang="es-MX" altLang="es-419"/>
              <a:t>Sin embargo la penitencia no libra completamente a los pecadores todavía necesitaba sufrir el castigo temporal, ya se en esta vida o en el purgatorio.</a:t>
            </a:r>
          </a:p>
        </p:txBody>
      </p:sp>
      <p:grpSp>
        <p:nvGrpSpPr>
          <p:cNvPr id="935942" name="Group 6">
            <a:extLst>
              <a:ext uri="{FF2B5EF4-FFF2-40B4-BE49-F238E27FC236}">
                <a16:creationId xmlns:a16="http://schemas.microsoft.com/office/drawing/2014/main" id="{6696B906-B301-F58F-C4E4-BCFA157D8AD0}"/>
              </a:ext>
            </a:extLst>
          </p:cNvPr>
          <p:cNvGrpSpPr>
            <a:grpSpLocks/>
          </p:cNvGrpSpPr>
          <p:nvPr/>
        </p:nvGrpSpPr>
        <p:grpSpPr bwMode="auto">
          <a:xfrm>
            <a:off x="539750" y="188913"/>
            <a:ext cx="4105275" cy="908050"/>
            <a:chOff x="158" y="119"/>
            <a:chExt cx="2586" cy="572"/>
          </a:xfrm>
        </p:grpSpPr>
        <p:sp>
          <p:nvSpPr>
            <p:cNvPr id="935943" name="WordArt 7">
              <a:extLst>
                <a:ext uri="{FF2B5EF4-FFF2-40B4-BE49-F238E27FC236}">
                  <a16:creationId xmlns:a16="http://schemas.microsoft.com/office/drawing/2014/main" id="{23F60C36-16E0-4A30-1A53-B67D23C2D1E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35944" name="WordArt 8">
              <a:extLst>
                <a:ext uri="{FF2B5EF4-FFF2-40B4-BE49-F238E27FC236}">
                  <a16:creationId xmlns:a16="http://schemas.microsoft.com/office/drawing/2014/main" id="{C9BDF3DD-B6FA-D458-C34E-8379687961E1}"/>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35945" name="WordArt 9">
              <a:extLst>
                <a:ext uri="{FF2B5EF4-FFF2-40B4-BE49-F238E27FC236}">
                  <a16:creationId xmlns:a16="http://schemas.microsoft.com/office/drawing/2014/main" id="{70734F92-F471-AA3B-680E-34753654350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35946" name="WordArt 10">
            <a:extLst>
              <a:ext uri="{FF2B5EF4-FFF2-40B4-BE49-F238E27FC236}">
                <a16:creationId xmlns:a16="http://schemas.microsoft.com/office/drawing/2014/main" id="{685ADEB5-D2C6-5F5A-D6D8-80752DBDDB45}"/>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7811" name="Rectangle 3">
            <a:extLst>
              <a:ext uri="{FF2B5EF4-FFF2-40B4-BE49-F238E27FC236}">
                <a16:creationId xmlns:a16="http://schemas.microsoft.com/office/drawing/2014/main" id="{B5092168-972D-56FE-A35E-610009C52C89}"/>
              </a:ext>
            </a:extLst>
          </p:cNvPr>
          <p:cNvSpPr>
            <a:spLocks noChangeArrowheads="1"/>
          </p:cNvSpPr>
          <p:nvPr/>
        </p:nvSpPr>
        <p:spPr bwMode="auto">
          <a:xfrm>
            <a:off x="971550" y="2420938"/>
            <a:ext cx="7489825"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400"/>
              <a:t>La Iglesia universal se compone de todos los que verdaderamente creen en Cristo</a:t>
            </a:r>
          </a:p>
        </p:txBody>
      </p:sp>
      <p:sp>
        <p:nvSpPr>
          <p:cNvPr id="247819" name="Rectangle 11">
            <a:extLst>
              <a:ext uri="{FF2B5EF4-FFF2-40B4-BE49-F238E27FC236}">
                <a16:creationId xmlns:a16="http://schemas.microsoft.com/office/drawing/2014/main" id="{2943886F-2B8C-F687-3D43-B3964126D1F8}"/>
              </a:ext>
            </a:extLst>
          </p:cNvPr>
          <p:cNvSpPr>
            <a:spLocks noChangeArrowheads="1"/>
          </p:cNvSpPr>
          <p:nvPr/>
        </p:nvSpPr>
        <p:spPr bwMode="auto">
          <a:xfrm>
            <a:off x="971550" y="3262313"/>
            <a:ext cx="5616575"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100"/>
              <a:t>Un remanente ha sido llamado</a:t>
            </a:r>
          </a:p>
        </p:txBody>
      </p:sp>
      <p:sp>
        <p:nvSpPr>
          <p:cNvPr id="247820" name="Rectangle 12">
            <a:extLst>
              <a:ext uri="{FF2B5EF4-FFF2-40B4-BE49-F238E27FC236}">
                <a16:creationId xmlns:a16="http://schemas.microsoft.com/office/drawing/2014/main" id="{DA64145F-3394-E31A-E0F7-7395F8AAB44A}"/>
              </a:ext>
            </a:extLst>
          </p:cNvPr>
          <p:cNvSpPr>
            <a:spLocks noChangeArrowheads="1"/>
          </p:cNvSpPr>
          <p:nvPr/>
        </p:nvSpPr>
        <p:spPr bwMode="auto">
          <a:xfrm>
            <a:off x="971550" y="3622675"/>
            <a:ext cx="78486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100"/>
              <a:t>A fin de guardar los mandamientos de Dios y la fe de Jesús</a:t>
            </a:r>
          </a:p>
        </p:txBody>
      </p:sp>
      <p:sp>
        <p:nvSpPr>
          <p:cNvPr id="247821" name="Rectangle 13">
            <a:extLst>
              <a:ext uri="{FF2B5EF4-FFF2-40B4-BE49-F238E27FC236}">
                <a16:creationId xmlns:a16="http://schemas.microsoft.com/office/drawing/2014/main" id="{F9F2D8DF-9749-243D-9D0A-FF1DA917DAC5}"/>
              </a:ext>
            </a:extLst>
          </p:cNvPr>
          <p:cNvSpPr>
            <a:spLocks noChangeArrowheads="1"/>
          </p:cNvSpPr>
          <p:nvPr/>
        </p:nvSpPr>
        <p:spPr bwMode="auto">
          <a:xfrm>
            <a:off x="971550" y="4125913"/>
            <a:ext cx="7704138"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100"/>
              <a:t>Este remanente anuncia la llegada de la hora del Juicio</a:t>
            </a:r>
          </a:p>
        </p:txBody>
      </p:sp>
      <p:sp>
        <p:nvSpPr>
          <p:cNvPr id="247822" name="Rectangle 14">
            <a:extLst>
              <a:ext uri="{FF2B5EF4-FFF2-40B4-BE49-F238E27FC236}">
                <a16:creationId xmlns:a16="http://schemas.microsoft.com/office/drawing/2014/main" id="{A66C923D-4983-CD2B-DD43-D6328AF09DA1}"/>
              </a:ext>
            </a:extLst>
          </p:cNvPr>
          <p:cNvSpPr>
            <a:spLocks noChangeArrowheads="1"/>
          </p:cNvSpPr>
          <p:nvPr/>
        </p:nvSpPr>
        <p:spPr bwMode="auto">
          <a:xfrm>
            <a:off x="971550" y="4538663"/>
            <a:ext cx="6119813"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100"/>
              <a:t>Proclama la salvación por medio de Cristo</a:t>
            </a:r>
          </a:p>
        </p:txBody>
      </p:sp>
      <p:sp>
        <p:nvSpPr>
          <p:cNvPr id="247823" name="Rectangle 15">
            <a:extLst>
              <a:ext uri="{FF2B5EF4-FFF2-40B4-BE49-F238E27FC236}">
                <a16:creationId xmlns:a16="http://schemas.microsoft.com/office/drawing/2014/main" id="{F45ED2DE-0BE0-BD6E-B071-118E7A960041}"/>
              </a:ext>
            </a:extLst>
          </p:cNvPr>
          <p:cNvSpPr>
            <a:spLocks noChangeArrowheads="1"/>
          </p:cNvSpPr>
          <p:nvPr/>
        </p:nvSpPr>
        <p:spPr bwMode="auto">
          <a:xfrm>
            <a:off x="971550" y="4970463"/>
            <a:ext cx="7056438"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100"/>
              <a:t>Predice la aproximación de Su segundo advenimiento</a:t>
            </a:r>
          </a:p>
        </p:txBody>
      </p:sp>
      <p:grpSp>
        <p:nvGrpSpPr>
          <p:cNvPr id="247824" name="Group 16">
            <a:extLst>
              <a:ext uri="{FF2B5EF4-FFF2-40B4-BE49-F238E27FC236}">
                <a16:creationId xmlns:a16="http://schemas.microsoft.com/office/drawing/2014/main" id="{C379531F-2E94-6F7A-8051-A2F2918FF36C}"/>
              </a:ext>
            </a:extLst>
          </p:cNvPr>
          <p:cNvGrpSpPr>
            <a:grpSpLocks/>
          </p:cNvGrpSpPr>
          <p:nvPr/>
        </p:nvGrpSpPr>
        <p:grpSpPr bwMode="auto">
          <a:xfrm>
            <a:off x="323850" y="115888"/>
            <a:ext cx="4105275" cy="908050"/>
            <a:chOff x="158" y="119"/>
            <a:chExt cx="2586" cy="572"/>
          </a:xfrm>
        </p:grpSpPr>
        <p:sp>
          <p:nvSpPr>
            <p:cNvPr id="247825" name="WordArt 17">
              <a:extLst>
                <a:ext uri="{FF2B5EF4-FFF2-40B4-BE49-F238E27FC236}">
                  <a16:creationId xmlns:a16="http://schemas.microsoft.com/office/drawing/2014/main" id="{9D77D0A9-0295-1ECE-E84B-0D15D9342DFB}"/>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247826" name="WordArt 18">
              <a:extLst>
                <a:ext uri="{FF2B5EF4-FFF2-40B4-BE49-F238E27FC236}">
                  <a16:creationId xmlns:a16="http://schemas.microsoft.com/office/drawing/2014/main" id="{EEA1509D-FE6F-EE85-5F55-FE9791F8210E}"/>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47827" name="WordArt 19">
              <a:extLst>
                <a:ext uri="{FF2B5EF4-FFF2-40B4-BE49-F238E27FC236}">
                  <a16:creationId xmlns:a16="http://schemas.microsoft.com/office/drawing/2014/main" id="{6CA38D66-3798-0369-030E-2D7B7BB32DE4}"/>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247828" name="WordArt 20">
            <a:extLst>
              <a:ext uri="{FF2B5EF4-FFF2-40B4-BE49-F238E27FC236}">
                <a16:creationId xmlns:a16="http://schemas.microsoft.com/office/drawing/2014/main" id="{6C569839-F50F-C644-1D90-12DFAF2D4344}"/>
              </a:ext>
            </a:extLst>
          </p:cNvPr>
          <p:cNvSpPr>
            <a:spLocks noChangeArrowheads="1" noChangeShapeType="1" noTextEdit="1"/>
          </p:cNvSpPr>
          <p:nvPr/>
        </p:nvSpPr>
        <p:spPr bwMode="auto">
          <a:xfrm>
            <a:off x="5005388" y="763588"/>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3346" name="Rectangle 2">
            <a:extLst>
              <a:ext uri="{FF2B5EF4-FFF2-40B4-BE49-F238E27FC236}">
                <a16:creationId xmlns:a16="http://schemas.microsoft.com/office/drawing/2014/main" id="{BE1A0983-54BC-C0AD-A9FB-FD6012F8290B}"/>
              </a:ext>
            </a:extLst>
          </p:cNvPr>
          <p:cNvSpPr>
            <a:spLocks noChangeArrowheads="1"/>
          </p:cNvSpPr>
          <p:nvPr/>
        </p:nvSpPr>
        <p:spPr bwMode="auto">
          <a:xfrm>
            <a:off x="4211638" y="2330450"/>
            <a:ext cx="4392612"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A través de los siglos, la iglesia establecida adopto muchas  creencias. Días de fiesta y símbolos paganos.</a:t>
            </a:r>
            <a:endParaRPr lang="en-US" altLang="es-419"/>
          </a:p>
          <a:p>
            <a:r>
              <a:rPr lang="es-MX" altLang="es-419"/>
              <a:t>La iglesia y no la Biblia paso a ser la autoridad final</a:t>
            </a:r>
            <a:r>
              <a:rPr lang="es-MX" altLang="es-419">
                <a:effectLst>
                  <a:outerShdw blurRad="38100" dist="38100" dir="2700000" algn="tl">
                    <a:srgbClr val="C0C0C0"/>
                  </a:outerShdw>
                </a:effectLst>
              </a:rPr>
              <a:t> </a:t>
            </a:r>
          </a:p>
        </p:txBody>
      </p:sp>
      <p:sp>
        <p:nvSpPr>
          <p:cNvPr id="953347" name="Rectangle 3">
            <a:extLst>
              <a:ext uri="{FF2B5EF4-FFF2-40B4-BE49-F238E27FC236}">
                <a16:creationId xmlns:a16="http://schemas.microsoft.com/office/drawing/2014/main" id="{72E0FB66-0B2F-56D4-8DCB-63094BA6F619}"/>
              </a:ext>
            </a:extLst>
          </p:cNvPr>
          <p:cNvSpPr>
            <a:spLocks noChangeArrowheads="1"/>
          </p:cNvSpPr>
          <p:nvPr/>
        </p:nvSpPr>
        <p:spPr bwMode="auto">
          <a:xfrm>
            <a:off x="1547813" y="1700213"/>
            <a:ext cx="6157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AUTORIDAD MAXIMA RESIDE EN LA IGLESIA</a:t>
            </a:r>
            <a:endParaRPr lang="en-US" altLang="es-419" sz="2000">
              <a:solidFill>
                <a:srgbClr val="FFCC00"/>
              </a:solidFill>
            </a:endParaRPr>
          </a:p>
        </p:txBody>
      </p:sp>
      <p:grpSp>
        <p:nvGrpSpPr>
          <p:cNvPr id="953349" name="Group 5">
            <a:extLst>
              <a:ext uri="{FF2B5EF4-FFF2-40B4-BE49-F238E27FC236}">
                <a16:creationId xmlns:a16="http://schemas.microsoft.com/office/drawing/2014/main" id="{4933C00E-614B-5847-2398-CF8CDDB7839A}"/>
              </a:ext>
            </a:extLst>
          </p:cNvPr>
          <p:cNvGrpSpPr>
            <a:grpSpLocks/>
          </p:cNvGrpSpPr>
          <p:nvPr/>
        </p:nvGrpSpPr>
        <p:grpSpPr bwMode="auto">
          <a:xfrm>
            <a:off x="539750" y="188913"/>
            <a:ext cx="4105275" cy="908050"/>
            <a:chOff x="158" y="119"/>
            <a:chExt cx="2586" cy="572"/>
          </a:xfrm>
        </p:grpSpPr>
        <p:sp>
          <p:nvSpPr>
            <p:cNvPr id="953350" name="WordArt 6">
              <a:extLst>
                <a:ext uri="{FF2B5EF4-FFF2-40B4-BE49-F238E27FC236}">
                  <a16:creationId xmlns:a16="http://schemas.microsoft.com/office/drawing/2014/main" id="{5DFE4EF9-0EF7-8AAC-9F97-DDF5677DC76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53351" name="WordArt 7">
              <a:extLst>
                <a:ext uri="{FF2B5EF4-FFF2-40B4-BE49-F238E27FC236}">
                  <a16:creationId xmlns:a16="http://schemas.microsoft.com/office/drawing/2014/main" id="{839E34D3-2625-3552-1380-6802F061F432}"/>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53352" name="WordArt 8">
              <a:extLst>
                <a:ext uri="{FF2B5EF4-FFF2-40B4-BE49-F238E27FC236}">
                  <a16:creationId xmlns:a16="http://schemas.microsoft.com/office/drawing/2014/main" id="{E36FD6A3-B45F-5F0D-610E-EFB75FF68F7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53353" name="WordArt 9">
            <a:extLst>
              <a:ext uri="{FF2B5EF4-FFF2-40B4-BE49-F238E27FC236}">
                <a16:creationId xmlns:a16="http://schemas.microsoft.com/office/drawing/2014/main" id="{CADDE57E-D973-B839-C971-69673BE7F236}"/>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953356" name="Picture 12">
            <a:extLst>
              <a:ext uri="{FF2B5EF4-FFF2-40B4-BE49-F238E27FC236}">
                <a16:creationId xmlns:a16="http://schemas.microsoft.com/office/drawing/2014/main" id="{3071B5D9-0B5B-C0F3-89D3-50E79E377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44675"/>
            <a:ext cx="3608388"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23BC362F-9A4D-07F2-C1C5-8FAEF7EB7686}"/>
              </a:ext>
            </a:extLst>
          </p:cNvPr>
          <p:cNvSpPr>
            <a:spLocks noChangeArrowheads="1"/>
          </p:cNvSpPr>
          <p:nvPr/>
        </p:nvSpPr>
        <p:spPr bwMode="auto">
          <a:xfrm>
            <a:off x="250825" y="2257425"/>
            <a:ext cx="59055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A pesar de la apostasía y tribulación de los 1260  años algunos creyentes continuaron reflejando la pureza de la iglesia apostólica.</a:t>
            </a:r>
            <a:endParaRPr lang="en-US" altLang="es-419"/>
          </a:p>
        </p:txBody>
      </p:sp>
      <p:sp>
        <p:nvSpPr>
          <p:cNvPr id="952323" name="Rectangle 3">
            <a:extLst>
              <a:ext uri="{FF2B5EF4-FFF2-40B4-BE49-F238E27FC236}">
                <a16:creationId xmlns:a16="http://schemas.microsoft.com/office/drawing/2014/main" id="{17325527-0C08-26F5-718F-459DF388CDB2}"/>
              </a:ext>
            </a:extLst>
          </p:cNvPr>
          <p:cNvSpPr>
            <a:spLocks noChangeArrowheads="1"/>
          </p:cNvSpPr>
          <p:nvPr/>
        </p:nvSpPr>
        <p:spPr bwMode="auto">
          <a:xfrm>
            <a:off x="3276600" y="1628775"/>
            <a:ext cx="2192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REMANENTE</a:t>
            </a:r>
            <a:endParaRPr lang="en-US" altLang="es-419" sz="2000">
              <a:solidFill>
                <a:srgbClr val="FFCC00"/>
              </a:solidFill>
            </a:endParaRPr>
          </a:p>
        </p:txBody>
      </p:sp>
      <p:sp>
        <p:nvSpPr>
          <p:cNvPr id="952324" name="Rectangle 4">
            <a:extLst>
              <a:ext uri="{FF2B5EF4-FFF2-40B4-BE49-F238E27FC236}">
                <a16:creationId xmlns:a16="http://schemas.microsoft.com/office/drawing/2014/main" id="{469CF9E9-7EBD-C6E7-1471-90D9874F4FB6}"/>
              </a:ext>
            </a:extLst>
          </p:cNvPr>
          <p:cNvSpPr>
            <a:spLocks noChangeArrowheads="1"/>
          </p:cNvSpPr>
          <p:nvPr/>
        </p:nvSpPr>
        <p:spPr bwMode="auto">
          <a:xfrm>
            <a:off x="250825" y="3656013"/>
            <a:ext cx="5905500" cy="2436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Cuando  se terminaros los 1260 años de opresión en 1798, el dragón no había logrado la eliminación completa del pueblo de Dios.</a:t>
            </a:r>
            <a:endParaRPr lang="en-US" altLang="es-419"/>
          </a:p>
          <a:p>
            <a:r>
              <a:rPr lang="es-MX" altLang="es-419"/>
              <a:t>Contra ese residuo Satanás continuo dirigiendo sus esfuerzos destructivos</a:t>
            </a:r>
            <a:endParaRPr lang="en-US" altLang="es-419"/>
          </a:p>
          <a:p>
            <a:r>
              <a:rPr lang="es-MX" altLang="es-419"/>
              <a:t>(Apoc. 12:170</a:t>
            </a:r>
            <a:endParaRPr lang="en-US" altLang="es-419"/>
          </a:p>
        </p:txBody>
      </p:sp>
      <p:grpSp>
        <p:nvGrpSpPr>
          <p:cNvPr id="952327" name="Group 7">
            <a:extLst>
              <a:ext uri="{FF2B5EF4-FFF2-40B4-BE49-F238E27FC236}">
                <a16:creationId xmlns:a16="http://schemas.microsoft.com/office/drawing/2014/main" id="{5A82DAD4-3B38-9FFE-2357-6414DCCCB76F}"/>
              </a:ext>
            </a:extLst>
          </p:cNvPr>
          <p:cNvGrpSpPr>
            <a:grpSpLocks/>
          </p:cNvGrpSpPr>
          <p:nvPr/>
        </p:nvGrpSpPr>
        <p:grpSpPr bwMode="auto">
          <a:xfrm>
            <a:off x="539750" y="188913"/>
            <a:ext cx="4105275" cy="908050"/>
            <a:chOff x="158" y="119"/>
            <a:chExt cx="2586" cy="572"/>
          </a:xfrm>
        </p:grpSpPr>
        <p:sp>
          <p:nvSpPr>
            <p:cNvPr id="952328" name="WordArt 8">
              <a:extLst>
                <a:ext uri="{FF2B5EF4-FFF2-40B4-BE49-F238E27FC236}">
                  <a16:creationId xmlns:a16="http://schemas.microsoft.com/office/drawing/2014/main" id="{9686AFEC-7825-E059-14DC-F447A697D13A}"/>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52329" name="WordArt 9">
              <a:extLst>
                <a:ext uri="{FF2B5EF4-FFF2-40B4-BE49-F238E27FC236}">
                  <a16:creationId xmlns:a16="http://schemas.microsoft.com/office/drawing/2014/main" id="{D109FC54-CD31-6385-24A3-9E31149BA0C4}"/>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52330" name="WordArt 10">
              <a:extLst>
                <a:ext uri="{FF2B5EF4-FFF2-40B4-BE49-F238E27FC236}">
                  <a16:creationId xmlns:a16="http://schemas.microsoft.com/office/drawing/2014/main" id="{D6E325C8-A925-BD4A-4889-DE12FD17F0B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52331" name="WordArt 11">
            <a:extLst>
              <a:ext uri="{FF2B5EF4-FFF2-40B4-BE49-F238E27FC236}">
                <a16:creationId xmlns:a16="http://schemas.microsoft.com/office/drawing/2014/main" id="{CE68A12B-0841-33E8-A3D8-2E4E4BB54C36}"/>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952334" name="Picture 14">
            <a:extLst>
              <a:ext uri="{FF2B5EF4-FFF2-40B4-BE49-F238E27FC236}">
                <a16:creationId xmlns:a16="http://schemas.microsoft.com/office/drawing/2014/main" id="{87AAAFBB-B137-DC16-624F-3B1C11B18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565400"/>
            <a:ext cx="4013200"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9890" name="Rectangle 2">
            <a:extLst>
              <a:ext uri="{FF2B5EF4-FFF2-40B4-BE49-F238E27FC236}">
                <a16:creationId xmlns:a16="http://schemas.microsoft.com/office/drawing/2014/main" id="{97C00DB6-673E-2310-7278-5309A84729B5}"/>
              </a:ext>
            </a:extLst>
          </p:cNvPr>
          <p:cNvSpPr>
            <a:spLocks noChangeArrowheads="1"/>
          </p:cNvSpPr>
          <p:nvPr/>
        </p:nvSpPr>
        <p:spPr bwMode="auto">
          <a:xfrm>
            <a:off x="358775" y="1974850"/>
            <a:ext cx="8316913"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En la descripción que hace Juan de la batalla entre el dragón y los descendientes de la mujer, usa expresión “el resto de la descendencia de ella” (Apoc. 12:17)</a:t>
            </a:r>
            <a:endParaRPr lang="en-US" altLang="es-419"/>
          </a:p>
          <a:p>
            <a:r>
              <a:rPr lang="es-MX" altLang="es-419"/>
              <a:t>Esta expresión significa “el residuo” o “remanente (Apoc. 12:17).   Esta expresión significa “el residuo” o remanente (Apoc. 12:170, VM). </a:t>
            </a:r>
            <a:endParaRPr lang="en-US" altLang="es-419"/>
          </a:p>
        </p:txBody>
      </p:sp>
      <p:sp>
        <p:nvSpPr>
          <p:cNvPr id="1189891" name="Rectangle 3">
            <a:extLst>
              <a:ext uri="{FF2B5EF4-FFF2-40B4-BE49-F238E27FC236}">
                <a16:creationId xmlns:a16="http://schemas.microsoft.com/office/drawing/2014/main" id="{299317CC-73BB-03A8-DD61-FBBC54A1707D}"/>
              </a:ext>
            </a:extLst>
          </p:cNvPr>
          <p:cNvSpPr>
            <a:spLocks noChangeArrowheads="1"/>
          </p:cNvSpPr>
          <p:nvPr/>
        </p:nvSpPr>
        <p:spPr bwMode="auto">
          <a:xfrm>
            <a:off x="395288" y="4076700"/>
            <a:ext cx="8280400" cy="210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Biblia describe el remanente como un pequeño grupo del pueblo de Dios que a través de calamidades, guerras y apostasía, permanecen leales a Dios.</a:t>
            </a:r>
            <a:endParaRPr lang="en-US" altLang="es-419"/>
          </a:p>
          <a:p>
            <a:r>
              <a:rPr lang="es-MX" altLang="es-419"/>
              <a:t>Este remanente fiel proveyó los vástagos que Dios uso para propagar su iglesia visible en el mundo (2 Cro. 30:6; Esd. 9:14,15; Isa. 10:20-22; Jer. 42:2; Eze. 6:8;14:22).</a:t>
            </a:r>
          </a:p>
        </p:txBody>
      </p:sp>
      <p:sp>
        <p:nvSpPr>
          <p:cNvPr id="1189892" name="Rectangle 4">
            <a:extLst>
              <a:ext uri="{FF2B5EF4-FFF2-40B4-BE49-F238E27FC236}">
                <a16:creationId xmlns:a16="http://schemas.microsoft.com/office/drawing/2014/main" id="{AFF3407E-64BC-8AA5-12C9-ECC322426877}"/>
              </a:ext>
            </a:extLst>
          </p:cNvPr>
          <p:cNvSpPr>
            <a:spLocks noChangeArrowheads="1"/>
          </p:cNvSpPr>
          <p:nvPr/>
        </p:nvSpPr>
        <p:spPr bwMode="auto">
          <a:xfrm>
            <a:off x="2987675" y="1484313"/>
            <a:ext cx="329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QUE ES EL REMANENTE</a:t>
            </a:r>
            <a:r>
              <a:rPr lang="es-MX" altLang="es-419" sz="2000">
                <a:solidFill>
                  <a:srgbClr val="FFCC00"/>
                </a:solidFill>
                <a:effectLst>
                  <a:outerShdw blurRad="38100" dist="38100" dir="2700000" algn="tl">
                    <a:srgbClr val="C0C0C0"/>
                  </a:outerShdw>
                </a:effectLst>
              </a:rPr>
              <a:t> </a:t>
            </a:r>
            <a:endParaRPr lang="en-US" altLang="es-419" sz="2000">
              <a:solidFill>
                <a:srgbClr val="FFCC00"/>
              </a:solidFill>
              <a:effectLst>
                <a:outerShdw blurRad="38100" dist="38100" dir="2700000" algn="tl">
                  <a:srgbClr val="C0C0C0"/>
                </a:outerShdw>
              </a:effectLst>
            </a:endParaRPr>
          </a:p>
        </p:txBody>
      </p:sp>
      <p:grpSp>
        <p:nvGrpSpPr>
          <p:cNvPr id="1189895" name="Group 7">
            <a:extLst>
              <a:ext uri="{FF2B5EF4-FFF2-40B4-BE49-F238E27FC236}">
                <a16:creationId xmlns:a16="http://schemas.microsoft.com/office/drawing/2014/main" id="{51CE80A9-6453-7381-41CE-FEC30043C3F7}"/>
              </a:ext>
            </a:extLst>
          </p:cNvPr>
          <p:cNvGrpSpPr>
            <a:grpSpLocks/>
          </p:cNvGrpSpPr>
          <p:nvPr/>
        </p:nvGrpSpPr>
        <p:grpSpPr bwMode="auto">
          <a:xfrm>
            <a:off x="539750" y="188913"/>
            <a:ext cx="4105275" cy="908050"/>
            <a:chOff x="158" y="119"/>
            <a:chExt cx="2586" cy="572"/>
          </a:xfrm>
        </p:grpSpPr>
        <p:sp>
          <p:nvSpPr>
            <p:cNvPr id="1189896" name="WordArt 8">
              <a:extLst>
                <a:ext uri="{FF2B5EF4-FFF2-40B4-BE49-F238E27FC236}">
                  <a16:creationId xmlns:a16="http://schemas.microsoft.com/office/drawing/2014/main" id="{DD78B8CC-072F-9C24-79DD-1BDD058BD3E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89897" name="WordArt 9">
              <a:extLst>
                <a:ext uri="{FF2B5EF4-FFF2-40B4-BE49-F238E27FC236}">
                  <a16:creationId xmlns:a16="http://schemas.microsoft.com/office/drawing/2014/main" id="{0189DA28-DB96-91D4-B067-3F251011F39C}"/>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89898" name="WordArt 10">
              <a:extLst>
                <a:ext uri="{FF2B5EF4-FFF2-40B4-BE49-F238E27FC236}">
                  <a16:creationId xmlns:a16="http://schemas.microsoft.com/office/drawing/2014/main" id="{74BF6A4F-4374-8C90-9B91-66F6BDC4BE8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89899" name="WordArt 11">
            <a:extLst>
              <a:ext uri="{FF2B5EF4-FFF2-40B4-BE49-F238E27FC236}">
                <a16:creationId xmlns:a16="http://schemas.microsoft.com/office/drawing/2014/main" id="{0B6330E1-B3FE-C9FC-0EFA-70F425ABAD72}"/>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1298" name="Rectangle 2">
            <a:extLst>
              <a:ext uri="{FF2B5EF4-FFF2-40B4-BE49-F238E27FC236}">
                <a16:creationId xmlns:a16="http://schemas.microsoft.com/office/drawing/2014/main" id="{A93CA65A-9564-1FBA-15B1-C47C59958211}"/>
              </a:ext>
            </a:extLst>
          </p:cNvPr>
          <p:cNvSpPr>
            <a:spLocks noChangeArrowheads="1"/>
          </p:cNvSpPr>
          <p:nvPr/>
        </p:nvSpPr>
        <p:spPr bwMode="auto">
          <a:xfrm>
            <a:off x="539750" y="2708275"/>
            <a:ext cx="77771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Es difícil equivocarse con respecto al remanente que existía en el tiempo del fin. Juan describe a este grupo, es decir, los mensajes de los tres ángeles de Apocalipsis 14 (Apoc. 14:6-12).</a:t>
            </a:r>
            <a:endParaRPr lang="en-US" altLang="es-419"/>
          </a:p>
        </p:txBody>
      </p:sp>
      <p:sp>
        <p:nvSpPr>
          <p:cNvPr id="951299" name="Rectangle 3">
            <a:extLst>
              <a:ext uri="{FF2B5EF4-FFF2-40B4-BE49-F238E27FC236}">
                <a16:creationId xmlns:a16="http://schemas.microsoft.com/office/drawing/2014/main" id="{3D3F1F53-156B-4E49-6B62-AEC3516E57F9}"/>
              </a:ext>
            </a:extLst>
          </p:cNvPr>
          <p:cNvSpPr>
            <a:spLocks noChangeArrowheads="1"/>
          </p:cNvSpPr>
          <p:nvPr/>
        </p:nvSpPr>
        <p:spPr bwMode="auto">
          <a:xfrm>
            <a:off x="1619250" y="1700213"/>
            <a:ext cx="5459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LAS CARACTERISTICAS DEL REMANENTE</a:t>
            </a:r>
            <a:endParaRPr lang="en-US" altLang="es-419" sz="2000">
              <a:solidFill>
                <a:srgbClr val="FFCC00"/>
              </a:solidFill>
            </a:endParaRPr>
          </a:p>
        </p:txBody>
      </p:sp>
      <p:sp>
        <p:nvSpPr>
          <p:cNvPr id="951300" name="Rectangle 4">
            <a:extLst>
              <a:ext uri="{FF2B5EF4-FFF2-40B4-BE49-F238E27FC236}">
                <a16:creationId xmlns:a16="http://schemas.microsoft.com/office/drawing/2014/main" id="{0BD1BF37-8871-236B-6F12-D1F12C06A9F5}"/>
              </a:ext>
            </a:extLst>
          </p:cNvPr>
          <p:cNvSpPr>
            <a:spLocks noChangeArrowheads="1"/>
          </p:cNvSpPr>
          <p:nvPr/>
        </p:nvSpPr>
        <p:spPr bwMode="auto">
          <a:xfrm>
            <a:off x="539750" y="4149725"/>
            <a:ext cx="7777163" cy="14319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Estos mensajes contienen en si mismos una descripción del remanente. Son “los que guardan los mandamientos de Dios y la fe de Jesús” (Apoc. 14:12). </a:t>
            </a:r>
            <a:endParaRPr lang="en-US" altLang="es-419"/>
          </a:p>
          <a:p>
            <a:r>
              <a:rPr lang="es-MX" altLang="es-419"/>
              <a:t>Mat. 24:14).</a:t>
            </a:r>
          </a:p>
        </p:txBody>
      </p:sp>
      <p:grpSp>
        <p:nvGrpSpPr>
          <p:cNvPr id="951302" name="Group 6">
            <a:extLst>
              <a:ext uri="{FF2B5EF4-FFF2-40B4-BE49-F238E27FC236}">
                <a16:creationId xmlns:a16="http://schemas.microsoft.com/office/drawing/2014/main" id="{C01253A9-11E4-CEF4-465E-66C8AC512029}"/>
              </a:ext>
            </a:extLst>
          </p:cNvPr>
          <p:cNvGrpSpPr>
            <a:grpSpLocks/>
          </p:cNvGrpSpPr>
          <p:nvPr/>
        </p:nvGrpSpPr>
        <p:grpSpPr bwMode="auto">
          <a:xfrm>
            <a:off x="539750" y="188913"/>
            <a:ext cx="4105275" cy="908050"/>
            <a:chOff x="158" y="119"/>
            <a:chExt cx="2586" cy="572"/>
          </a:xfrm>
        </p:grpSpPr>
        <p:sp>
          <p:nvSpPr>
            <p:cNvPr id="951303" name="WordArt 7">
              <a:extLst>
                <a:ext uri="{FF2B5EF4-FFF2-40B4-BE49-F238E27FC236}">
                  <a16:creationId xmlns:a16="http://schemas.microsoft.com/office/drawing/2014/main" id="{D917747F-B682-64EA-DDA0-2DDDD4A367C4}"/>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51304" name="WordArt 8">
              <a:extLst>
                <a:ext uri="{FF2B5EF4-FFF2-40B4-BE49-F238E27FC236}">
                  <a16:creationId xmlns:a16="http://schemas.microsoft.com/office/drawing/2014/main" id="{C55002C9-9A29-7629-7D19-66BC6674FB0F}"/>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51305" name="WordArt 9">
              <a:extLst>
                <a:ext uri="{FF2B5EF4-FFF2-40B4-BE49-F238E27FC236}">
                  <a16:creationId xmlns:a16="http://schemas.microsoft.com/office/drawing/2014/main" id="{2A6EA5D3-0519-2AE6-6943-093BBF9556CD}"/>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51306" name="WordArt 10">
            <a:extLst>
              <a:ext uri="{FF2B5EF4-FFF2-40B4-BE49-F238E27FC236}">
                <a16:creationId xmlns:a16="http://schemas.microsoft.com/office/drawing/2014/main" id="{EEC8EB48-CBEB-D9D9-9B7E-F086F13F0BAE}"/>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0914" name="Rectangle 2">
            <a:extLst>
              <a:ext uri="{FF2B5EF4-FFF2-40B4-BE49-F238E27FC236}">
                <a16:creationId xmlns:a16="http://schemas.microsoft.com/office/drawing/2014/main" id="{137D5C19-F348-DDC8-7CE6-10DCC9D1C8D9}"/>
              </a:ext>
            </a:extLst>
          </p:cNvPr>
          <p:cNvSpPr>
            <a:spLocks noChangeArrowheads="1"/>
          </p:cNvSpPr>
          <p:nvPr/>
        </p:nvSpPr>
        <p:spPr bwMode="auto">
          <a:xfrm>
            <a:off x="3132138" y="2187575"/>
            <a:ext cx="5435600" cy="210185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pueblo remanente de Dios caracteriza por una fe similar a la que poseía Jesús. Reflejan la misma confianza inquebrantable que tenia el Salvador en Dios y la autoridad de las Escrituras.</a:t>
            </a:r>
            <a:endParaRPr lang="en-US" altLang="es-419"/>
          </a:p>
        </p:txBody>
      </p:sp>
      <p:sp>
        <p:nvSpPr>
          <p:cNvPr id="1190915" name="Rectangle 3">
            <a:extLst>
              <a:ext uri="{FF2B5EF4-FFF2-40B4-BE49-F238E27FC236}">
                <a16:creationId xmlns:a16="http://schemas.microsoft.com/office/drawing/2014/main" id="{66CAF8E2-BA2E-51C5-7248-4C6CE8502A53}"/>
              </a:ext>
            </a:extLst>
          </p:cNvPr>
          <p:cNvSpPr>
            <a:spLocks noChangeArrowheads="1"/>
          </p:cNvSpPr>
          <p:nvPr/>
        </p:nvSpPr>
        <p:spPr bwMode="auto">
          <a:xfrm>
            <a:off x="1619250" y="1844675"/>
            <a:ext cx="5459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LAS CARACTERISTICAS DEL REMANENTE</a:t>
            </a:r>
            <a:endParaRPr lang="en-US" altLang="es-419" sz="2000">
              <a:solidFill>
                <a:srgbClr val="FFCC00"/>
              </a:solidFill>
            </a:endParaRPr>
          </a:p>
        </p:txBody>
      </p:sp>
      <p:sp>
        <p:nvSpPr>
          <p:cNvPr id="1190916" name="Rectangle 4">
            <a:extLst>
              <a:ext uri="{FF2B5EF4-FFF2-40B4-BE49-F238E27FC236}">
                <a16:creationId xmlns:a16="http://schemas.microsoft.com/office/drawing/2014/main" id="{5182599D-301F-7EE3-2061-3AD910434E3D}"/>
              </a:ext>
            </a:extLst>
          </p:cNvPr>
          <p:cNvSpPr>
            <a:spLocks noChangeArrowheads="1"/>
          </p:cNvSpPr>
          <p:nvPr/>
        </p:nvSpPr>
        <p:spPr bwMode="auto">
          <a:xfrm>
            <a:off x="2916238" y="1557338"/>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solidFill>
                  <a:srgbClr val="FFCC00"/>
                </a:solidFill>
              </a:rPr>
              <a:t>LA FE DE JESÚS</a:t>
            </a:r>
            <a:endParaRPr lang="en-US" altLang="es-419" sz="2000">
              <a:solidFill>
                <a:srgbClr val="FFCC00"/>
              </a:solidFill>
            </a:endParaRPr>
          </a:p>
        </p:txBody>
      </p:sp>
      <p:sp>
        <p:nvSpPr>
          <p:cNvPr id="1190917" name="Rectangle 5">
            <a:extLst>
              <a:ext uri="{FF2B5EF4-FFF2-40B4-BE49-F238E27FC236}">
                <a16:creationId xmlns:a16="http://schemas.microsoft.com/office/drawing/2014/main" id="{5E8CD580-710B-7C94-81E9-2D4612FCD305}"/>
              </a:ext>
            </a:extLst>
          </p:cNvPr>
          <p:cNvSpPr>
            <a:spLocks noChangeArrowheads="1"/>
          </p:cNvSpPr>
          <p:nvPr/>
        </p:nvSpPr>
        <p:spPr bwMode="auto">
          <a:xfrm>
            <a:off x="3059113" y="4291013"/>
            <a:ext cx="5588000" cy="1766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Creen que Jesucristo es el Mesías de la profecía, el Hijo de Dios, que vino como el Salvador  del mundo. Su fe abarca todas las verdades de la Biblia, las que Cristo creyó y enseñó.</a:t>
            </a:r>
            <a:endParaRPr lang="en-US" altLang="es-419"/>
          </a:p>
        </p:txBody>
      </p:sp>
      <p:grpSp>
        <p:nvGrpSpPr>
          <p:cNvPr id="1190921" name="Group 9">
            <a:extLst>
              <a:ext uri="{FF2B5EF4-FFF2-40B4-BE49-F238E27FC236}">
                <a16:creationId xmlns:a16="http://schemas.microsoft.com/office/drawing/2014/main" id="{9705F15E-69AA-FB56-A954-D707ABB9C3D5}"/>
              </a:ext>
            </a:extLst>
          </p:cNvPr>
          <p:cNvGrpSpPr>
            <a:grpSpLocks/>
          </p:cNvGrpSpPr>
          <p:nvPr/>
        </p:nvGrpSpPr>
        <p:grpSpPr bwMode="auto">
          <a:xfrm>
            <a:off x="539750" y="188913"/>
            <a:ext cx="4105275" cy="908050"/>
            <a:chOff x="158" y="119"/>
            <a:chExt cx="2586" cy="572"/>
          </a:xfrm>
        </p:grpSpPr>
        <p:sp>
          <p:nvSpPr>
            <p:cNvPr id="1190922" name="WordArt 10">
              <a:extLst>
                <a:ext uri="{FF2B5EF4-FFF2-40B4-BE49-F238E27FC236}">
                  <a16:creationId xmlns:a16="http://schemas.microsoft.com/office/drawing/2014/main" id="{319A2DF6-20CD-F5B9-F420-55650A2EED0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90923" name="WordArt 11">
              <a:extLst>
                <a:ext uri="{FF2B5EF4-FFF2-40B4-BE49-F238E27FC236}">
                  <a16:creationId xmlns:a16="http://schemas.microsoft.com/office/drawing/2014/main" id="{9EFA6F02-E8DF-68B3-3C8B-1F07DA970F27}"/>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90924" name="WordArt 12">
              <a:extLst>
                <a:ext uri="{FF2B5EF4-FFF2-40B4-BE49-F238E27FC236}">
                  <a16:creationId xmlns:a16="http://schemas.microsoft.com/office/drawing/2014/main" id="{9D964C7B-E81C-4789-D55F-2DB72987A328}"/>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90925" name="WordArt 13">
            <a:extLst>
              <a:ext uri="{FF2B5EF4-FFF2-40B4-BE49-F238E27FC236}">
                <a16:creationId xmlns:a16="http://schemas.microsoft.com/office/drawing/2014/main" id="{49F9C219-28C9-BA6E-BB2F-F494FECBDFC4}"/>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190928" name="Picture 16">
            <a:extLst>
              <a:ext uri="{FF2B5EF4-FFF2-40B4-BE49-F238E27FC236}">
                <a16:creationId xmlns:a16="http://schemas.microsoft.com/office/drawing/2014/main" id="{78EEB522-7B8A-373B-DA1C-C2F599367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565400"/>
            <a:ext cx="2568575" cy="3024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1938" name="Rectangle 2">
            <a:extLst>
              <a:ext uri="{FF2B5EF4-FFF2-40B4-BE49-F238E27FC236}">
                <a16:creationId xmlns:a16="http://schemas.microsoft.com/office/drawing/2014/main" id="{EB6431D4-770F-DD34-50D8-14A58B8C7848}"/>
              </a:ext>
            </a:extLst>
          </p:cNvPr>
          <p:cNvSpPr>
            <a:spLocks noChangeArrowheads="1"/>
          </p:cNvSpPr>
          <p:nvPr/>
        </p:nvSpPr>
        <p:spPr bwMode="auto">
          <a:xfrm>
            <a:off x="969963" y="2420938"/>
            <a:ext cx="6626225" cy="762000"/>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remanente de Dios, entonces, proclamará el Evangelio eterno de salvación por fe en Cristo.</a:t>
            </a:r>
            <a:endParaRPr lang="en-US" altLang="es-419"/>
          </a:p>
        </p:txBody>
      </p:sp>
      <p:sp>
        <p:nvSpPr>
          <p:cNvPr id="1191939" name="Rectangle 3">
            <a:extLst>
              <a:ext uri="{FF2B5EF4-FFF2-40B4-BE49-F238E27FC236}">
                <a16:creationId xmlns:a16="http://schemas.microsoft.com/office/drawing/2014/main" id="{E9BBE4DB-7FF0-382A-C3ED-C551C4A2B8AD}"/>
              </a:ext>
            </a:extLst>
          </p:cNvPr>
          <p:cNvSpPr>
            <a:spLocks noChangeArrowheads="1"/>
          </p:cNvSpPr>
          <p:nvPr/>
        </p:nvSpPr>
        <p:spPr bwMode="auto">
          <a:xfrm>
            <a:off x="1331913" y="1844675"/>
            <a:ext cx="6408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MX" altLang="es-419" sz="2000">
                <a:solidFill>
                  <a:srgbClr val="FFCC00"/>
                </a:solidFill>
              </a:rPr>
              <a:t>LAS CARACTERISTICAS DEL REMANENTE</a:t>
            </a:r>
            <a:endParaRPr lang="en-US" altLang="es-419" sz="2000">
              <a:solidFill>
                <a:srgbClr val="FFCC00"/>
              </a:solidFill>
            </a:endParaRPr>
          </a:p>
        </p:txBody>
      </p:sp>
      <p:sp>
        <p:nvSpPr>
          <p:cNvPr id="1191940" name="Rectangle 4">
            <a:extLst>
              <a:ext uri="{FF2B5EF4-FFF2-40B4-BE49-F238E27FC236}">
                <a16:creationId xmlns:a16="http://schemas.microsoft.com/office/drawing/2014/main" id="{8021ACD4-6669-8D4C-C954-2D82D7123DF4}"/>
              </a:ext>
            </a:extLst>
          </p:cNvPr>
          <p:cNvSpPr>
            <a:spLocks noChangeArrowheads="1"/>
          </p:cNvSpPr>
          <p:nvPr/>
        </p:nvSpPr>
        <p:spPr bwMode="auto">
          <a:xfrm>
            <a:off x="969963" y="3213100"/>
            <a:ext cx="6626225" cy="2436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Amonestaran al mundo, diciendo que la hora del juicio de Dios ha llegado y prepararan a otros para que se encuentren con su Señor próximo a venir. Estarán empeñados en una misión mundial destinada a completar el testimonio divino ante la humanidad ( Apoc. 14:6,7; 10:11; Mat. 24:14).</a:t>
            </a:r>
          </a:p>
        </p:txBody>
      </p:sp>
      <p:grpSp>
        <p:nvGrpSpPr>
          <p:cNvPr id="1191943" name="Group 7">
            <a:extLst>
              <a:ext uri="{FF2B5EF4-FFF2-40B4-BE49-F238E27FC236}">
                <a16:creationId xmlns:a16="http://schemas.microsoft.com/office/drawing/2014/main" id="{F15E6CEE-6C45-0A94-FA26-8EE729CD79FA}"/>
              </a:ext>
            </a:extLst>
          </p:cNvPr>
          <p:cNvGrpSpPr>
            <a:grpSpLocks/>
          </p:cNvGrpSpPr>
          <p:nvPr/>
        </p:nvGrpSpPr>
        <p:grpSpPr bwMode="auto">
          <a:xfrm>
            <a:off x="539750" y="115888"/>
            <a:ext cx="4105275" cy="908050"/>
            <a:chOff x="158" y="119"/>
            <a:chExt cx="2586" cy="572"/>
          </a:xfrm>
        </p:grpSpPr>
        <p:sp>
          <p:nvSpPr>
            <p:cNvPr id="1191944" name="WordArt 8">
              <a:extLst>
                <a:ext uri="{FF2B5EF4-FFF2-40B4-BE49-F238E27FC236}">
                  <a16:creationId xmlns:a16="http://schemas.microsoft.com/office/drawing/2014/main" id="{306BD979-7C9E-F185-B881-B5FA15511EA7}"/>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91945" name="WordArt 9">
              <a:extLst>
                <a:ext uri="{FF2B5EF4-FFF2-40B4-BE49-F238E27FC236}">
                  <a16:creationId xmlns:a16="http://schemas.microsoft.com/office/drawing/2014/main" id="{18A8DD5C-E52F-C810-5EF2-F47FB41E1AE9}"/>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91946" name="WordArt 10">
              <a:extLst>
                <a:ext uri="{FF2B5EF4-FFF2-40B4-BE49-F238E27FC236}">
                  <a16:creationId xmlns:a16="http://schemas.microsoft.com/office/drawing/2014/main" id="{EE2EB982-49E3-CF8A-1E75-E717AA8AC47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91947" name="WordArt 11">
            <a:extLst>
              <a:ext uri="{FF2B5EF4-FFF2-40B4-BE49-F238E27FC236}">
                <a16:creationId xmlns:a16="http://schemas.microsoft.com/office/drawing/2014/main" id="{9F163107-C95C-B175-94DF-E4565D5283F4}"/>
              </a:ext>
            </a:extLst>
          </p:cNvPr>
          <p:cNvSpPr>
            <a:spLocks noChangeArrowheads="1" noChangeShapeType="1" noTextEdit="1"/>
          </p:cNvSpPr>
          <p:nvPr/>
        </p:nvSpPr>
        <p:spPr bwMode="auto">
          <a:xfrm>
            <a:off x="5221288" y="763588"/>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0274" name="Rectangle 2">
            <a:extLst>
              <a:ext uri="{FF2B5EF4-FFF2-40B4-BE49-F238E27FC236}">
                <a16:creationId xmlns:a16="http://schemas.microsoft.com/office/drawing/2014/main" id="{0A6D7B6B-E810-2172-6799-CC1E25B2AC20}"/>
              </a:ext>
            </a:extLst>
          </p:cNvPr>
          <p:cNvSpPr>
            <a:spLocks noChangeArrowheads="1"/>
          </p:cNvSpPr>
          <p:nvPr/>
        </p:nvSpPr>
        <p:spPr bwMode="auto">
          <a:xfrm>
            <a:off x="3924300" y="2136775"/>
            <a:ext cx="4752975"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fe genuina en Jesús compromete al remanente a seguir su ejemplo. “El que dice que permanece en el  dice Juan debe andar como el anduvo (1 Juan 2:6). Por cuanto Jesús guardo los mandamientos de su Padre, ellos también obedecen los mandamientos de Dios. (Juan 15:10)</a:t>
            </a:r>
            <a:endParaRPr lang="en-US" altLang="es-419"/>
          </a:p>
        </p:txBody>
      </p:sp>
      <p:sp>
        <p:nvSpPr>
          <p:cNvPr id="950276" name="Rectangle 4">
            <a:extLst>
              <a:ext uri="{FF2B5EF4-FFF2-40B4-BE49-F238E27FC236}">
                <a16:creationId xmlns:a16="http://schemas.microsoft.com/office/drawing/2014/main" id="{48C370E4-5B28-4B44-A704-EBB702F82155}"/>
              </a:ext>
            </a:extLst>
          </p:cNvPr>
          <p:cNvSpPr>
            <a:spLocks noChangeArrowheads="1"/>
          </p:cNvSpPr>
          <p:nvPr/>
        </p:nvSpPr>
        <p:spPr bwMode="auto">
          <a:xfrm>
            <a:off x="2411413" y="1557338"/>
            <a:ext cx="399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LOS MANDAMIENTOS DE DIOS</a:t>
            </a:r>
            <a:endParaRPr lang="en-US" altLang="es-419" sz="2000">
              <a:solidFill>
                <a:srgbClr val="FFCC00"/>
              </a:solidFill>
            </a:endParaRPr>
          </a:p>
        </p:txBody>
      </p:sp>
      <p:grpSp>
        <p:nvGrpSpPr>
          <p:cNvPr id="950278" name="Group 6">
            <a:extLst>
              <a:ext uri="{FF2B5EF4-FFF2-40B4-BE49-F238E27FC236}">
                <a16:creationId xmlns:a16="http://schemas.microsoft.com/office/drawing/2014/main" id="{11F5BB6A-177D-2117-303C-CC93A49DC560}"/>
              </a:ext>
            </a:extLst>
          </p:cNvPr>
          <p:cNvGrpSpPr>
            <a:grpSpLocks/>
          </p:cNvGrpSpPr>
          <p:nvPr/>
        </p:nvGrpSpPr>
        <p:grpSpPr bwMode="auto">
          <a:xfrm>
            <a:off x="539750" y="244475"/>
            <a:ext cx="4105275" cy="908050"/>
            <a:chOff x="158" y="119"/>
            <a:chExt cx="2586" cy="572"/>
          </a:xfrm>
        </p:grpSpPr>
        <p:sp>
          <p:nvSpPr>
            <p:cNvPr id="950279" name="WordArt 7">
              <a:extLst>
                <a:ext uri="{FF2B5EF4-FFF2-40B4-BE49-F238E27FC236}">
                  <a16:creationId xmlns:a16="http://schemas.microsoft.com/office/drawing/2014/main" id="{5C48B952-97ED-F1EB-4625-AB1EC05755E9}"/>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50280" name="WordArt 8">
              <a:extLst>
                <a:ext uri="{FF2B5EF4-FFF2-40B4-BE49-F238E27FC236}">
                  <a16:creationId xmlns:a16="http://schemas.microsoft.com/office/drawing/2014/main" id="{A0F42B5F-5A9A-8C3C-3500-CD68A471C90B}"/>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50281" name="WordArt 9">
              <a:extLst>
                <a:ext uri="{FF2B5EF4-FFF2-40B4-BE49-F238E27FC236}">
                  <a16:creationId xmlns:a16="http://schemas.microsoft.com/office/drawing/2014/main" id="{E7D18764-112B-534A-00A9-1A142E90A864}"/>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50282" name="WordArt 10">
            <a:extLst>
              <a:ext uri="{FF2B5EF4-FFF2-40B4-BE49-F238E27FC236}">
                <a16:creationId xmlns:a16="http://schemas.microsoft.com/office/drawing/2014/main" id="{32FAB0FA-D994-9FF5-26E6-089FE7287CEF}"/>
              </a:ext>
            </a:extLst>
          </p:cNvPr>
          <p:cNvSpPr>
            <a:spLocks noChangeArrowheads="1" noChangeShapeType="1" noTextEdit="1"/>
          </p:cNvSpPr>
          <p:nvPr/>
        </p:nvSpPr>
        <p:spPr bwMode="auto">
          <a:xfrm>
            <a:off x="5221288" y="892175"/>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950285" name="Picture 13">
            <a:extLst>
              <a:ext uri="{FF2B5EF4-FFF2-40B4-BE49-F238E27FC236}">
                <a16:creationId xmlns:a16="http://schemas.microsoft.com/office/drawing/2014/main" id="{7F24BA22-80D3-A832-1083-19AC3FB08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16113"/>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0419" name="Rectangle 3">
            <a:extLst>
              <a:ext uri="{FF2B5EF4-FFF2-40B4-BE49-F238E27FC236}">
                <a16:creationId xmlns:a16="http://schemas.microsoft.com/office/drawing/2014/main" id="{74B28E66-638C-DA2B-0B51-F45C5A82BDF3}"/>
              </a:ext>
            </a:extLst>
          </p:cNvPr>
          <p:cNvSpPr>
            <a:spLocks noChangeArrowheads="1"/>
          </p:cNvSpPr>
          <p:nvPr/>
        </p:nvSpPr>
        <p:spPr bwMode="auto">
          <a:xfrm>
            <a:off x="539750" y="3860800"/>
            <a:ext cx="8135938" cy="210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Este don del Espíritu había de funcionar continuamente a través de toda la historia de la iglesia, hasta que todos lleguemos a la unidad de la fe y del conocimiento del Hijo de Dios, a un varón perfecto, a la medida de la estatura de la plenitud de Cristo (Efe. 4:13). Es, por lo tanto, una de las principales características del remanente.</a:t>
            </a:r>
            <a:endParaRPr lang="en-US" altLang="es-419"/>
          </a:p>
        </p:txBody>
      </p:sp>
      <p:sp>
        <p:nvSpPr>
          <p:cNvPr id="1340420" name="Rectangle 4">
            <a:extLst>
              <a:ext uri="{FF2B5EF4-FFF2-40B4-BE49-F238E27FC236}">
                <a16:creationId xmlns:a16="http://schemas.microsoft.com/office/drawing/2014/main" id="{FC2BD1A7-614B-F0A8-2DB0-FB21DF95B51C}"/>
              </a:ext>
            </a:extLst>
          </p:cNvPr>
          <p:cNvSpPr>
            <a:spLocks noChangeArrowheads="1"/>
          </p:cNvSpPr>
          <p:nvPr/>
        </p:nvSpPr>
        <p:spPr bwMode="auto">
          <a:xfrm>
            <a:off x="2916238" y="1557338"/>
            <a:ext cx="3303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TESTIMOIO DE JESÚS</a:t>
            </a:r>
            <a:endParaRPr lang="en-US" altLang="es-419" sz="2000">
              <a:solidFill>
                <a:srgbClr val="FFCC00"/>
              </a:solidFill>
            </a:endParaRPr>
          </a:p>
        </p:txBody>
      </p:sp>
      <p:sp>
        <p:nvSpPr>
          <p:cNvPr id="1340421" name="Rectangle 5">
            <a:extLst>
              <a:ext uri="{FF2B5EF4-FFF2-40B4-BE49-F238E27FC236}">
                <a16:creationId xmlns:a16="http://schemas.microsoft.com/office/drawing/2014/main" id="{A3A72F09-62DF-465B-F199-6451D4DE31EA}"/>
              </a:ext>
            </a:extLst>
          </p:cNvPr>
          <p:cNvSpPr>
            <a:spLocks noChangeArrowheads="1"/>
          </p:cNvSpPr>
          <p:nvPr/>
        </p:nvSpPr>
        <p:spPr bwMode="auto">
          <a:xfrm>
            <a:off x="611188" y="2349500"/>
            <a:ext cx="7848600" cy="143192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Juan define  “el testimonio de Jesús” como el espíritu de profecía” (Apoc. 19:10). El Remanente estará guiado por el testimonio de Jesús comunicado por medio del don de profecía” </a:t>
            </a:r>
            <a:endParaRPr lang="en-US" altLang="es-419"/>
          </a:p>
        </p:txBody>
      </p:sp>
      <p:grpSp>
        <p:nvGrpSpPr>
          <p:cNvPr id="1340423" name="Group 7">
            <a:extLst>
              <a:ext uri="{FF2B5EF4-FFF2-40B4-BE49-F238E27FC236}">
                <a16:creationId xmlns:a16="http://schemas.microsoft.com/office/drawing/2014/main" id="{AD0A9ED2-BBAE-9533-CB84-0F47E2C52999}"/>
              </a:ext>
            </a:extLst>
          </p:cNvPr>
          <p:cNvGrpSpPr>
            <a:grpSpLocks/>
          </p:cNvGrpSpPr>
          <p:nvPr/>
        </p:nvGrpSpPr>
        <p:grpSpPr bwMode="auto">
          <a:xfrm>
            <a:off x="539750" y="44450"/>
            <a:ext cx="4105275" cy="908050"/>
            <a:chOff x="158" y="119"/>
            <a:chExt cx="2586" cy="572"/>
          </a:xfrm>
        </p:grpSpPr>
        <p:sp>
          <p:nvSpPr>
            <p:cNvPr id="1340424" name="WordArt 8">
              <a:extLst>
                <a:ext uri="{FF2B5EF4-FFF2-40B4-BE49-F238E27FC236}">
                  <a16:creationId xmlns:a16="http://schemas.microsoft.com/office/drawing/2014/main" id="{ADBF021E-0409-1631-73E2-8D2A973095C7}"/>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40425" name="WordArt 9">
              <a:extLst>
                <a:ext uri="{FF2B5EF4-FFF2-40B4-BE49-F238E27FC236}">
                  <a16:creationId xmlns:a16="http://schemas.microsoft.com/office/drawing/2014/main" id="{221D15D7-241D-BC24-1153-0FBF9526782F}"/>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40426" name="WordArt 10">
              <a:extLst>
                <a:ext uri="{FF2B5EF4-FFF2-40B4-BE49-F238E27FC236}">
                  <a16:creationId xmlns:a16="http://schemas.microsoft.com/office/drawing/2014/main" id="{93C8C8EE-8D91-2864-790F-81019162ABD8}"/>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40427" name="WordArt 11">
            <a:extLst>
              <a:ext uri="{FF2B5EF4-FFF2-40B4-BE49-F238E27FC236}">
                <a16:creationId xmlns:a16="http://schemas.microsoft.com/office/drawing/2014/main" id="{C9F09658-8DBE-1DDF-F923-73CC400B404E}"/>
              </a:ext>
            </a:extLst>
          </p:cNvPr>
          <p:cNvSpPr>
            <a:spLocks noChangeArrowheads="1" noChangeShapeType="1" noTextEdit="1"/>
          </p:cNvSpPr>
          <p:nvPr/>
        </p:nvSpPr>
        <p:spPr bwMode="auto">
          <a:xfrm>
            <a:off x="5221288" y="692150"/>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2962" name="Rectangle 2">
            <a:extLst>
              <a:ext uri="{FF2B5EF4-FFF2-40B4-BE49-F238E27FC236}">
                <a16:creationId xmlns:a16="http://schemas.microsoft.com/office/drawing/2014/main" id="{A10249A9-F2D0-AFD6-546C-9534B5320FAC}"/>
              </a:ext>
            </a:extLst>
          </p:cNvPr>
          <p:cNvSpPr>
            <a:spLocks noChangeArrowheads="1"/>
          </p:cNvSpPr>
          <p:nvPr/>
        </p:nvSpPr>
        <p:spPr bwMode="auto">
          <a:xfrm>
            <a:off x="395288" y="2078038"/>
            <a:ext cx="5616575"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Biblia indica que el remanente aparece en la escena mundial después del tiempo de la gran persecución (Apoc. 12:14-17). Los acontecimientos de la Revolución Francesa, que conmovieron al mundo, y que llevaron a la cautividad del papa al fin del periodo de 1260 a;os (17980, y el cumplimiento de las tres grandes señales cósmicas en las cuales la tierra, el sol, la luna y las estrellas testificaron acerca de la proximidad del retorno de Cristo</a:t>
            </a:r>
            <a:endParaRPr lang="en-US" altLang="es-419"/>
          </a:p>
        </p:txBody>
      </p:sp>
      <p:sp>
        <p:nvSpPr>
          <p:cNvPr id="1192963" name="Rectangle 3">
            <a:extLst>
              <a:ext uri="{FF2B5EF4-FFF2-40B4-BE49-F238E27FC236}">
                <a16:creationId xmlns:a16="http://schemas.microsoft.com/office/drawing/2014/main" id="{BDD1A3F1-44DE-B6A6-7C02-E367733B887F}"/>
              </a:ext>
            </a:extLst>
          </p:cNvPr>
          <p:cNvSpPr>
            <a:spLocks noChangeArrowheads="1"/>
          </p:cNvSpPr>
          <p:nvPr/>
        </p:nvSpPr>
        <p:spPr bwMode="auto">
          <a:xfrm>
            <a:off x="900113" y="1700213"/>
            <a:ext cx="754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SURGIMIENTO DEL REMANENTE DE LOS ULTIMOS DÍAS</a:t>
            </a:r>
            <a:endParaRPr lang="en-US" altLang="es-419" sz="2000">
              <a:solidFill>
                <a:srgbClr val="FFCC00"/>
              </a:solidFill>
            </a:endParaRPr>
          </a:p>
        </p:txBody>
      </p:sp>
      <p:grpSp>
        <p:nvGrpSpPr>
          <p:cNvPr id="1192965" name="Group 5">
            <a:extLst>
              <a:ext uri="{FF2B5EF4-FFF2-40B4-BE49-F238E27FC236}">
                <a16:creationId xmlns:a16="http://schemas.microsoft.com/office/drawing/2014/main" id="{52A72DAF-B7AA-59C2-66C9-9DE21CF82B47}"/>
              </a:ext>
            </a:extLst>
          </p:cNvPr>
          <p:cNvGrpSpPr>
            <a:grpSpLocks/>
          </p:cNvGrpSpPr>
          <p:nvPr/>
        </p:nvGrpSpPr>
        <p:grpSpPr bwMode="auto">
          <a:xfrm>
            <a:off x="539750" y="115888"/>
            <a:ext cx="4105275" cy="908050"/>
            <a:chOff x="158" y="119"/>
            <a:chExt cx="2586" cy="572"/>
          </a:xfrm>
        </p:grpSpPr>
        <p:sp>
          <p:nvSpPr>
            <p:cNvPr id="1192966" name="WordArt 6">
              <a:extLst>
                <a:ext uri="{FF2B5EF4-FFF2-40B4-BE49-F238E27FC236}">
                  <a16:creationId xmlns:a16="http://schemas.microsoft.com/office/drawing/2014/main" id="{456C23DD-63E9-4AC1-58EC-4102988D746F}"/>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92967" name="WordArt 7">
              <a:extLst>
                <a:ext uri="{FF2B5EF4-FFF2-40B4-BE49-F238E27FC236}">
                  <a16:creationId xmlns:a16="http://schemas.microsoft.com/office/drawing/2014/main" id="{4EF08B63-B7E2-8048-AF9A-08FBA26F25AA}"/>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92968" name="WordArt 8">
              <a:extLst>
                <a:ext uri="{FF2B5EF4-FFF2-40B4-BE49-F238E27FC236}">
                  <a16:creationId xmlns:a16="http://schemas.microsoft.com/office/drawing/2014/main" id="{323F1F33-09C1-F9EE-829D-A1507492DA74}"/>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92969" name="WordArt 9">
            <a:extLst>
              <a:ext uri="{FF2B5EF4-FFF2-40B4-BE49-F238E27FC236}">
                <a16:creationId xmlns:a16="http://schemas.microsoft.com/office/drawing/2014/main" id="{0E9A6A73-1394-372C-6510-35A411B65C1D}"/>
              </a:ext>
            </a:extLst>
          </p:cNvPr>
          <p:cNvSpPr>
            <a:spLocks noChangeArrowheads="1" noChangeShapeType="1" noTextEdit="1"/>
          </p:cNvSpPr>
          <p:nvPr/>
        </p:nvSpPr>
        <p:spPr bwMode="auto">
          <a:xfrm>
            <a:off x="5221288" y="763588"/>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192972" name="Picture 12">
            <a:extLst>
              <a:ext uri="{FF2B5EF4-FFF2-40B4-BE49-F238E27FC236}">
                <a16:creationId xmlns:a16="http://schemas.microsoft.com/office/drawing/2014/main" id="{9FCFD19E-9177-8E52-F698-3DE5853E4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76475"/>
            <a:ext cx="3119438" cy="3671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3986" name="Rectangle 2">
            <a:extLst>
              <a:ext uri="{FF2B5EF4-FFF2-40B4-BE49-F238E27FC236}">
                <a16:creationId xmlns:a16="http://schemas.microsoft.com/office/drawing/2014/main" id="{A2706ACE-B1D8-58B2-AEA6-B3A8CF65E9B4}"/>
              </a:ext>
            </a:extLst>
          </p:cNvPr>
          <p:cNvSpPr>
            <a:spLocks noChangeArrowheads="1"/>
          </p:cNvSpPr>
          <p:nvPr/>
        </p:nvSpPr>
        <p:spPr bwMode="auto">
          <a:xfrm>
            <a:off x="4427538" y="2054225"/>
            <a:ext cx="41783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Por todo el mundo muchos cristianos reconocieron que había llegado el tiempo del fin” (Dan. 12:4). </a:t>
            </a:r>
            <a:endParaRPr lang="en-US" altLang="es-419"/>
          </a:p>
          <a:p>
            <a:r>
              <a:rPr lang="es-MX" altLang="es-419"/>
              <a:t>En cada iglesia se podían hallar creyentes en el inminente regreso de Cristo, orando, trabajando y anticipando la culminación de la historia.</a:t>
            </a:r>
            <a:endParaRPr lang="en-US" altLang="es-419"/>
          </a:p>
        </p:txBody>
      </p:sp>
      <p:sp>
        <p:nvSpPr>
          <p:cNvPr id="1193987" name="Rectangle 3">
            <a:extLst>
              <a:ext uri="{FF2B5EF4-FFF2-40B4-BE49-F238E27FC236}">
                <a16:creationId xmlns:a16="http://schemas.microsoft.com/office/drawing/2014/main" id="{5C56EFAD-A807-19FD-643F-1685A38D5F2F}"/>
              </a:ext>
            </a:extLst>
          </p:cNvPr>
          <p:cNvSpPr>
            <a:spLocks noChangeArrowheads="1"/>
          </p:cNvSpPr>
          <p:nvPr/>
        </p:nvSpPr>
        <p:spPr bwMode="auto">
          <a:xfrm>
            <a:off x="755650" y="1557338"/>
            <a:ext cx="754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SURGIMIENTO DEL REMANENTE DE LOS ULTIMOS DÍAS</a:t>
            </a:r>
            <a:endParaRPr lang="en-US" altLang="es-419" sz="2000">
              <a:solidFill>
                <a:srgbClr val="FFCC00"/>
              </a:solidFill>
            </a:endParaRPr>
          </a:p>
        </p:txBody>
      </p:sp>
      <p:grpSp>
        <p:nvGrpSpPr>
          <p:cNvPr id="1193989" name="Group 5">
            <a:extLst>
              <a:ext uri="{FF2B5EF4-FFF2-40B4-BE49-F238E27FC236}">
                <a16:creationId xmlns:a16="http://schemas.microsoft.com/office/drawing/2014/main" id="{F6844EB7-B9BF-8334-9194-764597E563A2}"/>
              </a:ext>
            </a:extLst>
          </p:cNvPr>
          <p:cNvGrpSpPr>
            <a:grpSpLocks/>
          </p:cNvGrpSpPr>
          <p:nvPr/>
        </p:nvGrpSpPr>
        <p:grpSpPr bwMode="auto">
          <a:xfrm>
            <a:off x="539750" y="44450"/>
            <a:ext cx="4105275" cy="908050"/>
            <a:chOff x="158" y="119"/>
            <a:chExt cx="2586" cy="572"/>
          </a:xfrm>
        </p:grpSpPr>
        <p:sp>
          <p:nvSpPr>
            <p:cNvPr id="1193990" name="WordArt 6">
              <a:extLst>
                <a:ext uri="{FF2B5EF4-FFF2-40B4-BE49-F238E27FC236}">
                  <a16:creationId xmlns:a16="http://schemas.microsoft.com/office/drawing/2014/main" id="{147C765E-DC3C-21C4-F0C6-33D4D47048AE}"/>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93991" name="WordArt 7">
              <a:extLst>
                <a:ext uri="{FF2B5EF4-FFF2-40B4-BE49-F238E27FC236}">
                  <a16:creationId xmlns:a16="http://schemas.microsoft.com/office/drawing/2014/main" id="{DC1AA2C8-73D3-BDB0-355A-C0CFEC82D415}"/>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93992" name="WordArt 8">
              <a:extLst>
                <a:ext uri="{FF2B5EF4-FFF2-40B4-BE49-F238E27FC236}">
                  <a16:creationId xmlns:a16="http://schemas.microsoft.com/office/drawing/2014/main" id="{ADCFCC11-C271-26EB-5EBB-3F1FD428001F}"/>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93993" name="WordArt 9">
            <a:extLst>
              <a:ext uri="{FF2B5EF4-FFF2-40B4-BE49-F238E27FC236}">
                <a16:creationId xmlns:a16="http://schemas.microsoft.com/office/drawing/2014/main" id="{DD4A4FB2-3A19-D2B6-C3A3-F5315372D099}"/>
              </a:ext>
            </a:extLst>
          </p:cNvPr>
          <p:cNvSpPr>
            <a:spLocks noChangeArrowheads="1" noChangeShapeType="1" noTextEdit="1"/>
          </p:cNvSpPr>
          <p:nvPr/>
        </p:nvSpPr>
        <p:spPr bwMode="auto">
          <a:xfrm>
            <a:off x="5221288" y="692150"/>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193996" name="Picture 12">
            <a:extLst>
              <a:ext uri="{FF2B5EF4-FFF2-40B4-BE49-F238E27FC236}">
                <a16:creationId xmlns:a16="http://schemas.microsoft.com/office/drawing/2014/main" id="{2F5C42BC-ED85-CC8B-CEE9-245F8B03E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57338"/>
            <a:ext cx="4037012" cy="475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4916" name="Rectangle 4">
            <a:extLst>
              <a:ext uri="{FF2B5EF4-FFF2-40B4-BE49-F238E27FC236}">
                <a16:creationId xmlns:a16="http://schemas.microsoft.com/office/drawing/2014/main" id="{901DD2CF-76F4-59F6-BADB-A601F9D69CB7}"/>
              </a:ext>
            </a:extLst>
          </p:cNvPr>
          <p:cNvSpPr>
            <a:spLocks noChangeArrowheads="1"/>
          </p:cNvSpPr>
          <p:nvPr/>
        </p:nvSpPr>
        <p:spPr bwMode="auto">
          <a:xfrm>
            <a:off x="250825" y="2276475"/>
            <a:ext cx="4176713"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En la cruz cristo derroto a Satanás. Refiriéndose a la crucifixión, Cristo dijo: “Ahora es el juicio de este mundo, ahora el príncipe de este mundo será echado fuera (Juan 12:31).</a:t>
            </a:r>
          </a:p>
        </p:txBody>
      </p:sp>
      <p:sp>
        <p:nvSpPr>
          <p:cNvPr id="934917" name="Rectangle 5">
            <a:extLst>
              <a:ext uri="{FF2B5EF4-FFF2-40B4-BE49-F238E27FC236}">
                <a16:creationId xmlns:a16="http://schemas.microsoft.com/office/drawing/2014/main" id="{8FDB36CA-9D15-11AB-1E78-B1AEF24FA7B4}"/>
              </a:ext>
            </a:extLst>
          </p:cNvPr>
          <p:cNvSpPr>
            <a:spLocks noChangeArrowheads="1"/>
          </p:cNvSpPr>
          <p:nvPr/>
        </p:nvSpPr>
        <p:spPr bwMode="auto">
          <a:xfrm>
            <a:off x="2627313" y="1557338"/>
            <a:ext cx="3827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REMANENTE Y SU MISIÓN</a:t>
            </a:r>
            <a:endParaRPr lang="en-US" altLang="es-419" sz="2000">
              <a:solidFill>
                <a:srgbClr val="FFCC00"/>
              </a:solidFill>
            </a:endParaRPr>
          </a:p>
        </p:txBody>
      </p:sp>
      <p:grpSp>
        <p:nvGrpSpPr>
          <p:cNvPr id="934919" name="Group 7">
            <a:extLst>
              <a:ext uri="{FF2B5EF4-FFF2-40B4-BE49-F238E27FC236}">
                <a16:creationId xmlns:a16="http://schemas.microsoft.com/office/drawing/2014/main" id="{4F1EDAD0-D32B-4DB8-6D0D-28BB5C6C3542}"/>
              </a:ext>
            </a:extLst>
          </p:cNvPr>
          <p:cNvGrpSpPr>
            <a:grpSpLocks/>
          </p:cNvGrpSpPr>
          <p:nvPr/>
        </p:nvGrpSpPr>
        <p:grpSpPr bwMode="auto">
          <a:xfrm>
            <a:off x="395288" y="115888"/>
            <a:ext cx="4105275" cy="908050"/>
            <a:chOff x="158" y="119"/>
            <a:chExt cx="2586" cy="572"/>
          </a:xfrm>
        </p:grpSpPr>
        <p:sp>
          <p:nvSpPr>
            <p:cNvPr id="934920" name="WordArt 8">
              <a:extLst>
                <a:ext uri="{FF2B5EF4-FFF2-40B4-BE49-F238E27FC236}">
                  <a16:creationId xmlns:a16="http://schemas.microsoft.com/office/drawing/2014/main" id="{E7C47404-6EB5-8B28-2A65-A964044386C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34921" name="WordArt 9">
              <a:extLst>
                <a:ext uri="{FF2B5EF4-FFF2-40B4-BE49-F238E27FC236}">
                  <a16:creationId xmlns:a16="http://schemas.microsoft.com/office/drawing/2014/main" id="{9CB5C307-3035-E668-BEB6-CDD4079AF2DA}"/>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34922" name="WordArt 10">
              <a:extLst>
                <a:ext uri="{FF2B5EF4-FFF2-40B4-BE49-F238E27FC236}">
                  <a16:creationId xmlns:a16="http://schemas.microsoft.com/office/drawing/2014/main" id="{A91220CB-54C6-41B0-D99C-AAA507E6976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34923" name="WordArt 11">
            <a:extLst>
              <a:ext uri="{FF2B5EF4-FFF2-40B4-BE49-F238E27FC236}">
                <a16:creationId xmlns:a16="http://schemas.microsoft.com/office/drawing/2014/main" id="{FEA4C84E-D403-EBB0-7F82-6A934EACA671}"/>
              </a:ext>
            </a:extLst>
          </p:cNvPr>
          <p:cNvSpPr>
            <a:spLocks noChangeArrowheads="1" noChangeShapeType="1" noTextEdit="1"/>
          </p:cNvSpPr>
          <p:nvPr/>
        </p:nvSpPr>
        <p:spPr bwMode="auto">
          <a:xfrm>
            <a:off x="5076825" y="763588"/>
            <a:ext cx="3382963"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934926" name="Picture 14">
            <a:extLst>
              <a:ext uri="{FF2B5EF4-FFF2-40B4-BE49-F238E27FC236}">
                <a16:creationId xmlns:a16="http://schemas.microsoft.com/office/drawing/2014/main" id="{AF395D84-68CD-9EE7-B934-41C65ADFB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1442" name="Rectangle 2">
            <a:extLst>
              <a:ext uri="{FF2B5EF4-FFF2-40B4-BE49-F238E27FC236}">
                <a16:creationId xmlns:a16="http://schemas.microsoft.com/office/drawing/2014/main" id="{DAC1E7E0-7F4E-4F25-6A12-3DEEFE481C46}"/>
              </a:ext>
            </a:extLst>
          </p:cNvPr>
          <p:cNvSpPr>
            <a:spLocks noChangeArrowheads="1"/>
          </p:cNvSpPr>
          <p:nvPr/>
        </p:nvSpPr>
        <p:spPr bwMode="auto">
          <a:xfrm>
            <a:off x="250825" y="1844675"/>
            <a:ext cx="5113338"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movimiento Adventista constituyo un fenómeno verdaderamente bíblico e interconfesional, centrado en la Palabra de Dios y la esperanza del advenimiento.</a:t>
            </a:r>
            <a:endParaRPr lang="en-US" altLang="es-419"/>
          </a:p>
          <a:p>
            <a:r>
              <a:rPr lang="es-MX" altLang="es-419"/>
              <a:t>Mientras mas estudiaban la Biblia, los creyentes se sentían mas convencidos de que Dios estaba llamando a un remanente para que continuase la Reforma de la iglesia cristiana que se habia detenido.</a:t>
            </a:r>
            <a:endParaRPr lang="en-US" altLang="es-419"/>
          </a:p>
          <a:p>
            <a:pPr eaLnBrk="0" hangingPunct="0"/>
            <a:endParaRPr lang="en-US" altLang="es-419"/>
          </a:p>
        </p:txBody>
      </p:sp>
      <p:grpSp>
        <p:nvGrpSpPr>
          <p:cNvPr id="1341444" name="Group 4">
            <a:extLst>
              <a:ext uri="{FF2B5EF4-FFF2-40B4-BE49-F238E27FC236}">
                <a16:creationId xmlns:a16="http://schemas.microsoft.com/office/drawing/2014/main" id="{C335278F-118D-9EE0-66E1-5FF2B5A9BE4A}"/>
              </a:ext>
            </a:extLst>
          </p:cNvPr>
          <p:cNvGrpSpPr>
            <a:grpSpLocks/>
          </p:cNvGrpSpPr>
          <p:nvPr/>
        </p:nvGrpSpPr>
        <p:grpSpPr bwMode="auto">
          <a:xfrm>
            <a:off x="539750" y="188913"/>
            <a:ext cx="4105275" cy="908050"/>
            <a:chOff x="158" y="119"/>
            <a:chExt cx="2586" cy="572"/>
          </a:xfrm>
        </p:grpSpPr>
        <p:sp>
          <p:nvSpPr>
            <p:cNvPr id="1341445" name="WordArt 5">
              <a:extLst>
                <a:ext uri="{FF2B5EF4-FFF2-40B4-BE49-F238E27FC236}">
                  <a16:creationId xmlns:a16="http://schemas.microsoft.com/office/drawing/2014/main" id="{DDFE6941-6FDD-C3FC-6ECB-6BC0823D3141}"/>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41446" name="WordArt 6">
              <a:extLst>
                <a:ext uri="{FF2B5EF4-FFF2-40B4-BE49-F238E27FC236}">
                  <a16:creationId xmlns:a16="http://schemas.microsoft.com/office/drawing/2014/main" id="{F81EBF6E-35DA-3A38-A104-E4E42D537334}"/>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41447" name="WordArt 7">
              <a:extLst>
                <a:ext uri="{FF2B5EF4-FFF2-40B4-BE49-F238E27FC236}">
                  <a16:creationId xmlns:a16="http://schemas.microsoft.com/office/drawing/2014/main" id="{C31DEF46-7CC4-2B1B-2C3E-582692FBD18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41448" name="WordArt 8">
            <a:extLst>
              <a:ext uri="{FF2B5EF4-FFF2-40B4-BE49-F238E27FC236}">
                <a16:creationId xmlns:a16="http://schemas.microsoft.com/office/drawing/2014/main" id="{B465DA0A-9187-1B84-109D-7A43A95FE901}"/>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341451" name="Picture 11">
            <a:extLst>
              <a:ext uri="{FF2B5EF4-FFF2-40B4-BE49-F238E27FC236}">
                <a16:creationId xmlns:a16="http://schemas.microsoft.com/office/drawing/2014/main" id="{793E696D-D0C6-E92C-BA18-8837A2A28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2420938"/>
            <a:ext cx="4013200"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9250" name="Rectangle 2">
            <a:extLst>
              <a:ext uri="{FF2B5EF4-FFF2-40B4-BE49-F238E27FC236}">
                <a16:creationId xmlns:a16="http://schemas.microsoft.com/office/drawing/2014/main" id="{59217167-9713-4F2D-F64C-F7DDB092E740}"/>
              </a:ext>
            </a:extLst>
          </p:cNvPr>
          <p:cNvSpPr>
            <a:spLocks noChangeArrowheads="1"/>
          </p:cNvSpPr>
          <p:nvPr/>
        </p:nvSpPr>
        <p:spPr bwMode="auto">
          <a:xfrm>
            <a:off x="4500563" y="2074863"/>
            <a:ext cx="4211637"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Los mensajes de los tres ángeles de Apocalipsis (14:6-12) revelan la proclamación del remanente que producirá la restauración completa y final de la verdad evangélica.  Estos tres mensajes constituyen las respuestas de Dios antes del regreso de Cristo (Apoc. 13:3,814-16).</a:t>
            </a:r>
          </a:p>
        </p:txBody>
      </p:sp>
      <p:sp>
        <p:nvSpPr>
          <p:cNvPr id="949251" name="Rectangle 3">
            <a:extLst>
              <a:ext uri="{FF2B5EF4-FFF2-40B4-BE49-F238E27FC236}">
                <a16:creationId xmlns:a16="http://schemas.microsoft.com/office/drawing/2014/main" id="{7FA769C9-35D9-96A2-E463-FE63518FA378}"/>
              </a:ext>
            </a:extLst>
          </p:cNvPr>
          <p:cNvSpPr>
            <a:spLocks noChangeArrowheads="1"/>
          </p:cNvSpPr>
          <p:nvPr/>
        </p:nvSpPr>
        <p:spPr bwMode="auto">
          <a:xfrm>
            <a:off x="2339975" y="1557338"/>
            <a:ext cx="3913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MISIÓN DEL REMANTENTE</a:t>
            </a:r>
            <a:endParaRPr lang="en-US" altLang="es-419" sz="2000">
              <a:solidFill>
                <a:srgbClr val="FFCC00"/>
              </a:solidFill>
            </a:endParaRPr>
          </a:p>
        </p:txBody>
      </p:sp>
      <p:grpSp>
        <p:nvGrpSpPr>
          <p:cNvPr id="949253" name="Group 5">
            <a:extLst>
              <a:ext uri="{FF2B5EF4-FFF2-40B4-BE49-F238E27FC236}">
                <a16:creationId xmlns:a16="http://schemas.microsoft.com/office/drawing/2014/main" id="{245BAEE6-DA47-8E06-B1AD-19562F0B8A4F}"/>
              </a:ext>
            </a:extLst>
          </p:cNvPr>
          <p:cNvGrpSpPr>
            <a:grpSpLocks/>
          </p:cNvGrpSpPr>
          <p:nvPr/>
        </p:nvGrpSpPr>
        <p:grpSpPr bwMode="auto">
          <a:xfrm>
            <a:off x="539750" y="188913"/>
            <a:ext cx="4105275" cy="908050"/>
            <a:chOff x="158" y="119"/>
            <a:chExt cx="2586" cy="572"/>
          </a:xfrm>
        </p:grpSpPr>
        <p:sp>
          <p:nvSpPr>
            <p:cNvPr id="949254" name="WordArt 6">
              <a:extLst>
                <a:ext uri="{FF2B5EF4-FFF2-40B4-BE49-F238E27FC236}">
                  <a16:creationId xmlns:a16="http://schemas.microsoft.com/office/drawing/2014/main" id="{BA829184-6626-5D95-DDB6-957FB3AE1591}"/>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49255" name="WordArt 7">
              <a:extLst>
                <a:ext uri="{FF2B5EF4-FFF2-40B4-BE49-F238E27FC236}">
                  <a16:creationId xmlns:a16="http://schemas.microsoft.com/office/drawing/2014/main" id="{4D372B41-511F-581F-E7FF-3157ECFF3B31}"/>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49256" name="WordArt 8">
              <a:extLst>
                <a:ext uri="{FF2B5EF4-FFF2-40B4-BE49-F238E27FC236}">
                  <a16:creationId xmlns:a16="http://schemas.microsoft.com/office/drawing/2014/main" id="{A7240ABD-DEEB-EA35-EBA0-48A5AC07F188}"/>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49257" name="WordArt 9">
            <a:extLst>
              <a:ext uri="{FF2B5EF4-FFF2-40B4-BE49-F238E27FC236}">
                <a16:creationId xmlns:a16="http://schemas.microsoft.com/office/drawing/2014/main" id="{45E6B672-CB12-C71F-1D77-28A69D19684C}"/>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949263" name="Picture 15">
            <a:extLst>
              <a:ext uri="{FF2B5EF4-FFF2-40B4-BE49-F238E27FC236}">
                <a16:creationId xmlns:a16="http://schemas.microsoft.com/office/drawing/2014/main" id="{B3515EF5-DFA6-B0B9-44F5-B15D6CAEF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349500"/>
            <a:ext cx="4032250" cy="326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8226" name="Rectangle 2">
            <a:extLst>
              <a:ext uri="{FF2B5EF4-FFF2-40B4-BE49-F238E27FC236}">
                <a16:creationId xmlns:a16="http://schemas.microsoft.com/office/drawing/2014/main" id="{92E14FAD-53DD-DA77-AEC0-86B802E1D8F4}"/>
              </a:ext>
            </a:extLst>
          </p:cNvPr>
          <p:cNvSpPr>
            <a:spLocks noChangeArrowheads="1"/>
          </p:cNvSpPr>
          <p:nvPr/>
        </p:nvSpPr>
        <p:spPr bwMode="auto">
          <a:xfrm>
            <a:off x="682625" y="1887538"/>
            <a:ext cx="785018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Vi volar por en medio del cielo a otro ángel, que tenia el evangelio eterno para predicarlo a los moradores de la tierra, a toda nación tribu lengua y pueblo, diciendo a gran voz: Temed a Dios y dadle gloria, por que la hora de su juicio ha llegado; adorad aquel que hizo el cielo y la tierra el mar y las fuentes de las aguas” (Apoc. 14:6,7) .</a:t>
            </a:r>
            <a:endParaRPr lang="en-US" altLang="es-419"/>
          </a:p>
        </p:txBody>
      </p:sp>
      <p:sp>
        <p:nvSpPr>
          <p:cNvPr id="948227" name="Rectangle 3">
            <a:extLst>
              <a:ext uri="{FF2B5EF4-FFF2-40B4-BE49-F238E27FC236}">
                <a16:creationId xmlns:a16="http://schemas.microsoft.com/office/drawing/2014/main" id="{EF0000E4-3E5F-6D91-5AED-727457027E11}"/>
              </a:ext>
            </a:extLst>
          </p:cNvPr>
          <p:cNvSpPr>
            <a:spLocks noChangeArrowheads="1"/>
          </p:cNvSpPr>
          <p:nvPr/>
        </p:nvSpPr>
        <p:spPr bwMode="auto">
          <a:xfrm>
            <a:off x="2339975" y="1484313"/>
            <a:ext cx="4408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MENSAJE DEL PRIMER ANGEL</a:t>
            </a:r>
            <a:endParaRPr lang="en-US" altLang="es-419" sz="2000">
              <a:solidFill>
                <a:srgbClr val="FFCC00"/>
              </a:solidFill>
            </a:endParaRPr>
          </a:p>
        </p:txBody>
      </p:sp>
      <p:sp>
        <p:nvSpPr>
          <p:cNvPr id="948228" name="Rectangle 4">
            <a:extLst>
              <a:ext uri="{FF2B5EF4-FFF2-40B4-BE49-F238E27FC236}">
                <a16:creationId xmlns:a16="http://schemas.microsoft.com/office/drawing/2014/main" id="{5727487F-D481-ABED-3987-63339B90A859}"/>
              </a:ext>
            </a:extLst>
          </p:cNvPr>
          <p:cNvSpPr>
            <a:spLocks noChangeArrowheads="1"/>
          </p:cNvSpPr>
          <p:nvPr/>
        </p:nvSpPr>
        <p:spPr bwMode="auto">
          <a:xfrm>
            <a:off x="755650" y="4254500"/>
            <a:ext cx="7696200" cy="1766888"/>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primer ángel simboliza el remanente de Dios que lleva el evangelio eterno a todo el mundo. </a:t>
            </a:r>
            <a:endParaRPr lang="en-US" altLang="es-419"/>
          </a:p>
          <a:p>
            <a:r>
              <a:rPr lang="es-MX" altLang="es-419"/>
              <a:t>Este evangelio es el mismo mensaje de buenas nuevas del infinito amor de Dios que los antiguos profetas y apóstoles proclamaron (Heb. 4:2).</a:t>
            </a:r>
            <a:endParaRPr lang="en-US" altLang="es-419"/>
          </a:p>
        </p:txBody>
      </p:sp>
      <p:grpSp>
        <p:nvGrpSpPr>
          <p:cNvPr id="948231" name="Group 7">
            <a:extLst>
              <a:ext uri="{FF2B5EF4-FFF2-40B4-BE49-F238E27FC236}">
                <a16:creationId xmlns:a16="http://schemas.microsoft.com/office/drawing/2014/main" id="{769C0E5C-BFFD-2B1C-32A5-37CBD9966093}"/>
              </a:ext>
            </a:extLst>
          </p:cNvPr>
          <p:cNvGrpSpPr>
            <a:grpSpLocks/>
          </p:cNvGrpSpPr>
          <p:nvPr/>
        </p:nvGrpSpPr>
        <p:grpSpPr bwMode="auto">
          <a:xfrm>
            <a:off x="539750" y="188913"/>
            <a:ext cx="4105275" cy="908050"/>
            <a:chOff x="158" y="119"/>
            <a:chExt cx="2586" cy="572"/>
          </a:xfrm>
        </p:grpSpPr>
        <p:sp>
          <p:nvSpPr>
            <p:cNvPr id="948232" name="WordArt 8">
              <a:extLst>
                <a:ext uri="{FF2B5EF4-FFF2-40B4-BE49-F238E27FC236}">
                  <a16:creationId xmlns:a16="http://schemas.microsoft.com/office/drawing/2014/main" id="{8927342C-FEF5-ED03-B477-6AFE308F5153}"/>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48233" name="WordArt 9">
              <a:extLst>
                <a:ext uri="{FF2B5EF4-FFF2-40B4-BE49-F238E27FC236}">
                  <a16:creationId xmlns:a16="http://schemas.microsoft.com/office/drawing/2014/main" id="{8E1784FF-1E00-CFA5-6D90-A8BE12E6D749}"/>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48234" name="WordArt 10">
              <a:extLst>
                <a:ext uri="{FF2B5EF4-FFF2-40B4-BE49-F238E27FC236}">
                  <a16:creationId xmlns:a16="http://schemas.microsoft.com/office/drawing/2014/main" id="{FB4D6725-9142-1900-3F07-20840EEC8605}"/>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48235" name="WordArt 11">
            <a:extLst>
              <a:ext uri="{FF2B5EF4-FFF2-40B4-BE49-F238E27FC236}">
                <a16:creationId xmlns:a16="http://schemas.microsoft.com/office/drawing/2014/main" id="{9D3D12E3-E847-0F38-80DE-52E903686B36}"/>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95022" name="Picture 14">
            <a:extLst>
              <a:ext uri="{FF2B5EF4-FFF2-40B4-BE49-F238E27FC236}">
                <a16:creationId xmlns:a16="http://schemas.microsoft.com/office/drawing/2014/main" id="{6058CD17-D614-961F-01C8-A5B666200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628775"/>
            <a:ext cx="3767138" cy="4319588"/>
          </a:xfrm>
          <a:prstGeom prst="rect">
            <a:avLst/>
          </a:prstGeom>
          <a:noFill/>
          <a:extLst>
            <a:ext uri="{909E8E84-426E-40DD-AFC4-6F175D3DCCD1}">
              <a14:hiddenFill xmlns:a14="http://schemas.microsoft.com/office/drawing/2010/main">
                <a:solidFill>
                  <a:srgbClr val="FFFFFF"/>
                </a:solidFill>
              </a14:hiddenFill>
            </a:ext>
          </a:extLst>
        </p:spPr>
      </p:pic>
      <p:sp>
        <p:nvSpPr>
          <p:cNvPr id="1195010" name="Rectangle 2">
            <a:extLst>
              <a:ext uri="{FF2B5EF4-FFF2-40B4-BE49-F238E27FC236}">
                <a16:creationId xmlns:a16="http://schemas.microsoft.com/office/drawing/2014/main" id="{FF266336-1A20-3978-B144-49DEE7F5768E}"/>
              </a:ext>
            </a:extLst>
          </p:cNvPr>
          <p:cNvSpPr>
            <a:spLocks noChangeArrowheads="1"/>
          </p:cNvSpPr>
          <p:nvPr/>
        </p:nvSpPr>
        <p:spPr bwMode="auto">
          <a:xfrm>
            <a:off x="2627313" y="1800225"/>
            <a:ext cx="6048375"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remanente no presenta un evangelio diferente por el contrario, en vista del juicio, reafirman ese evangelio eterno según el cual los pecadores pueden ser justificados por fe y recibir así la justicia de Cristo</a:t>
            </a:r>
            <a:endParaRPr lang="en-US" altLang="es-419"/>
          </a:p>
        </p:txBody>
      </p:sp>
      <p:sp>
        <p:nvSpPr>
          <p:cNvPr id="1195011" name="Rectangle 3">
            <a:extLst>
              <a:ext uri="{FF2B5EF4-FFF2-40B4-BE49-F238E27FC236}">
                <a16:creationId xmlns:a16="http://schemas.microsoft.com/office/drawing/2014/main" id="{57CE11A9-1E55-7BCC-74E0-CAECA8728554}"/>
              </a:ext>
            </a:extLst>
          </p:cNvPr>
          <p:cNvSpPr>
            <a:spLocks noChangeArrowheads="1"/>
          </p:cNvSpPr>
          <p:nvPr/>
        </p:nvSpPr>
        <p:spPr bwMode="auto">
          <a:xfrm>
            <a:off x="2627313" y="3871913"/>
            <a:ext cx="6048375" cy="243681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Este mensaje llama al mundo al arrepentimiento.</a:t>
            </a:r>
            <a:endParaRPr lang="en-US" altLang="es-419"/>
          </a:p>
          <a:p>
            <a:r>
              <a:rPr lang="es-MX" altLang="es-419"/>
              <a:t>Este mensaje también llama a todos a que adoren al Creador. El llamado de Dios a la adoración debe ser visto en contraste con el requerimiento de adorar a la bestia y a su imagen (Apoc. 13:3,8,15).</a:t>
            </a:r>
          </a:p>
        </p:txBody>
      </p:sp>
      <p:sp>
        <p:nvSpPr>
          <p:cNvPr id="1195012" name="Rectangle 4">
            <a:extLst>
              <a:ext uri="{FF2B5EF4-FFF2-40B4-BE49-F238E27FC236}">
                <a16:creationId xmlns:a16="http://schemas.microsoft.com/office/drawing/2014/main" id="{A70400B0-7256-96F4-441C-B839ED569FCB}"/>
              </a:ext>
            </a:extLst>
          </p:cNvPr>
          <p:cNvSpPr>
            <a:spLocks noChangeArrowheads="1"/>
          </p:cNvSpPr>
          <p:nvPr/>
        </p:nvSpPr>
        <p:spPr bwMode="auto">
          <a:xfrm>
            <a:off x="2484438" y="1484313"/>
            <a:ext cx="4408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MENSAJE DEL PRIMER ANGEL</a:t>
            </a:r>
            <a:endParaRPr lang="en-US" altLang="es-419" sz="2000">
              <a:solidFill>
                <a:srgbClr val="FFCC00"/>
              </a:solidFill>
            </a:endParaRPr>
          </a:p>
        </p:txBody>
      </p:sp>
      <p:grpSp>
        <p:nvGrpSpPr>
          <p:cNvPr id="1195015" name="Group 7">
            <a:extLst>
              <a:ext uri="{FF2B5EF4-FFF2-40B4-BE49-F238E27FC236}">
                <a16:creationId xmlns:a16="http://schemas.microsoft.com/office/drawing/2014/main" id="{27013051-82A7-DB39-C3A8-6762722EB079}"/>
              </a:ext>
            </a:extLst>
          </p:cNvPr>
          <p:cNvGrpSpPr>
            <a:grpSpLocks/>
          </p:cNvGrpSpPr>
          <p:nvPr/>
        </p:nvGrpSpPr>
        <p:grpSpPr bwMode="auto">
          <a:xfrm>
            <a:off x="539750" y="188913"/>
            <a:ext cx="4105275" cy="908050"/>
            <a:chOff x="158" y="119"/>
            <a:chExt cx="2586" cy="572"/>
          </a:xfrm>
        </p:grpSpPr>
        <p:sp>
          <p:nvSpPr>
            <p:cNvPr id="1195016" name="WordArt 8">
              <a:extLst>
                <a:ext uri="{FF2B5EF4-FFF2-40B4-BE49-F238E27FC236}">
                  <a16:creationId xmlns:a16="http://schemas.microsoft.com/office/drawing/2014/main" id="{891AA4A7-B95A-2851-C192-B54D46B79651}"/>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95017" name="WordArt 9">
              <a:extLst>
                <a:ext uri="{FF2B5EF4-FFF2-40B4-BE49-F238E27FC236}">
                  <a16:creationId xmlns:a16="http://schemas.microsoft.com/office/drawing/2014/main" id="{134649D5-5EB9-281E-C8DC-054EE5E9C106}"/>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95018" name="WordArt 10">
              <a:extLst>
                <a:ext uri="{FF2B5EF4-FFF2-40B4-BE49-F238E27FC236}">
                  <a16:creationId xmlns:a16="http://schemas.microsoft.com/office/drawing/2014/main" id="{5B97B340-AB64-3D22-8F19-DF454D195DA1}"/>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95019" name="WordArt 11">
            <a:extLst>
              <a:ext uri="{FF2B5EF4-FFF2-40B4-BE49-F238E27FC236}">
                <a16:creationId xmlns:a16="http://schemas.microsoft.com/office/drawing/2014/main" id="{37351447-ACA6-4F17-82FD-6463A66F180B}"/>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7202" name="Rectangle 2">
            <a:extLst>
              <a:ext uri="{FF2B5EF4-FFF2-40B4-BE49-F238E27FC236}">
                <a16:creationId xmlns:a16="http://schemas.microsoft.com/office/drawing/2014/main" id="{503867E6-DDDB-EAFD-BB17-4DE925832CD6}"/>
              </a:ext>
            </a:extLst>
          </p:cNvPr>
          <p:cNvSpPr>
            <a:spLocks noChangeArrowheads="1"/>
          </p:cNvSpPr>
          <p:nvPr/>
        </p:nvSpPr>
        <p:spPr bwMode="auto">
          <a:xfrm>
            <a:off x="3995738" y="2398713"/>
            <a:ext cx="4752975" cy="3776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Ha caído  ha caído babilonia la gran ciudad por que ha hecho beber a todas las naciones del vino del furor de su fornicación (Apoc. 14:8).</a:t>
            </a:r>
            <a:endParaRPr lang="en-US" altLang="es-419"/>
          </a:p>
          <a:p>
            <a:r>
              <a:rPr lang="es-MX" altLang="es-419"/>
              <a:t>Desde muy temprano en la historia la ciudad de Babilonia ha simbolizado el desafió a Dios. Su torre fue un monumento a la apostasía y un centro de rebelión (Gen. 11:1-9). </a:t>
            </a:r>
            <a:endParaRPr lang="en-US" altLang="es-419"/>
          </a:p>
        </p:txBody>
      </p:sp>
      <p:sp>
        <p:nvSpPr>
          <p:cNvPr id="947203" name="Rectangle 3">
            <a:extLst>
              <a:ext uri="{FF2B5EF4-FFF2-40B4-BE49-F238E27FC236}">
                <a16:creationId xmlns:a16="http://schemas.microsoft.com/office/drawing/2014/main" id="{09E8C05A-1D34-7F9F-64ED-7AA2A4756110}"/>
              </a:ext>
            </a:extLst>
          </p:cNvPr>
          <p:cNvSpPr>
            <a:spLocks noChangeArrowheads="1"/>
          </p:cNvSpPr>
          <p:nvPr/>
        </p:nvSpPr>
        <p:spPr bwMode="auto">
          <a:xfrm>
            <a:off x="2124075" y="1628775"/>
            <a:ext cx="4705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MENSAJE DEL SEGUNDO ANGEL</a:t>
            </a:r>
            <a:endParaRPr lang="en-US" altLang="es-419" sz="2000">
              <a:solidFill>
                <a:srgbClr val="FFCC00"/>
              </a:solidFill>
            </a:endParaRPr>
          </a:p>
        </p:txBody>
      </p:sp>
      <p:grpSp>
        <p:nvGrpSpPr>
          <p:cNvPr id="947205" name="Group 5">
            <a:extLst>
              <a:ext uri="{FF2B5EF4-FFF2-40B4-BE49-F238E27FC236}">
                <a16:creationId xmlns:a16="http://schemas.microsoft.com/office/drawing/2014/main" id="{1A40114B-2FC6-1A55-847A-FA650D23FE81}"/>
              </a:ext>
            </a:extLst>
          </p:cNvPr>
          <p:cNvGrpSpPr>
            <a:grpSpLocks/>
          </p:cNvGrpSpPr>
          <p:nvPr/>
        </p:nvGrpSpPr>
        <p:grpSpPr bwMode="auto">
          <a:xfrm>
            <a:off x="539750" y="115888"/>
            <a:ext cx="4105275" cy="908050"/>
            <a:chOff x="158" y="119"/>
            <a:chExt cx="2586" cy="572"/>
          </a:xfrm>
        </p:grpSpPr>
        <p:sp>
          <p:nvSpPr>
            <p:cNvPr id="947206" name="WordArt 6">
              <a:extLst>
                <a:ext uri="{FF2B5EF4-FFF2-40B4-BE49-F238E27FC236}">
                  <a16:creationId xmlns:a16="http://schemas.microsoft.com/office/drawing/2014/main" id="{907003DA-F6C3-394A-76D7-17B28F9BA49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47207" name="WordArt 7">
              <a:extLst>
                <a:ext uri="{FF2B5EF4-FFF2-40B4-BE49-F238E27FC236}">
                  <a16:creationId xmlns:a16="http://schemas.microsoft.com/office/drawing/2014/main" id="{9CD6B2DB-7BE9-B501-242B-D5619E5AB276}"/>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47208" name="WordArt 8">
              <a:extLst>
                <a:ext uri="{FF2B5EF4-FFF2-40B4-BE49-F238E27FC236}">
                  <a16:creationId xmlns:a16="http://schemas.microsoft.com/office/drawing/2014/main" id="{925AA960-A2FF-0658-3F7F-09DF04AA0304}"/>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47209" name="WordArt 9">
            <a:extLst>
              <a:ext uri="{FF2B5EF4-FFF2-40B4-BE49-F238E27FC236}">
                <a16:creationId xmlns:a16="http://schemas.microsoft.com/office/drawing/2014/main" id="{46744E6F-B838-DB62-E448-DF3AD8BA2824}"/>
              </a:ext>
            </a:extLst>
          </p:cNvPr>
          <p:cNvSpPr>
            <a:spLocks noChangeArrowheads="1" noChangeShapeType="1" noTextEdit="1"/>
          </p:cNvSpPr>
          <p:nvPr/>
        </p:nvSpPr>
        <p:spPr bwMode="auto">
          <a:xfrm>
            <a:off x="5221288" y="763588"/>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947213" name="Picture 13">
            <a:extLst>
              <a:ext uri="{FF2B5EF4-FFF2-40B4-BE49-F238E27FC236}">
                <a16:creationId xmlns:a16="http://schemas.microsoft.com/office/drawing/2014/main" id="{1FEA44B7-EAB8-CA74-1966-FC1BC1316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16113"/>
            <a:ext cx="3767137" cy="4319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2466" name="Rectangle 2">
            <a:extLst>
              <a:ext uri="{FF2B5EF4-FFF2-40B4-BE49-F238E27FC236}">
                <a16:creationId xmlns:a16="http://schemas.microsoft.com/office/drawing/2014/main" id="{4E342866-C2E2-DF0F-AF18-0144E0BFF045}"/>
              </a:ext>
            </a:extLst>
          </p:cNvPr>
          <p:cNvSpPr>
            <a:spLocks noChangeArrowheads="1"/>
          </p:cNvSpPr>
          <p:nvPr/>
        </p:nvSpPr>
        <p:spPr bwMode="auto">
          <a:xfrm>
            <a:off x="179388" y="2008188"/>
            <a:ext cx="4752975" cy="411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Lucifer (Satanás) era su rey invisible  (Isa. 14:4,12-14) y se hace aparente que deseaba hacer de Babilonia la agencia de su plan maestro para controlar  la raza humana.</a:t>
            </a:r>
            <a:endParaRPr lang="en-US" altLang="es-419"/>
          </a:p>
          <a:p>
            <a:r>
              <a:rPr lang="es-MX" altLang="es-419"/>
              <a:t>Durante los primeros siglos de la era cristiana cuando los romanos oprimían tanto a judíos como a cristianos, la literatura judía y cristiana se refería  a la ciudad de Roma como Babilonia.</a:t>
            </a:r>
            <a:endParaRPr lang="en-US" altLang="es-419"/>
          </a:p>
        </p:txBody>
      </p:sp>
      <p:grpSp>
        <p:nvGrpSpPr>
          <p:cNvPr id="1342468" name="Group 4">
            <a:extLst>
              <a:ext uri="{FF2B5EF4-FFF2-40B4-BE49-F238E27FC236}">
                <a16:creationId xmlns:a16="http://schemas.microsoft.com/office/drawing/2014/main" id="{C1648FD1-B77D-7B55-5A49-6A159101E1C6}"/>
              </a:ext>
            </a:extLst>
          </p:cNvPr>
          <p:cNvGrpSpPr>
            <a:grpSpLocks/>
          </p:cNvGrpSpPr>
          <p:nvPr/>
        </p:nvGrpSpPr>
        <p:grpSpPr bwMode="auto">
          <a:xfrm>
            <a:off x="539750" y="188913"/>
            <a:ext cx="4105275" cy="908050"/>
            <a:chOff x="158" y="119"/>
            <a:chExt cx="2586" cy="572"/>
          </a:xfrm>
        </p:grpSpPr>
        <p:sp>
          <p:nvSpPr>
            <p:cNvPr id="1342469" name="WordArt 5">
              <a:extLst>
                <a:ext uri="{FF2B5EF4-FFF2-40B4-BE49-F238E27FC236}">
                  <a16:creationId xmlns:a16="http://schemas.microsoft.com/office/drawing/2014/main" id="{F3A84014-6C9F-CD58-E262-E7F43848CA59}"/>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42470" name="WordArt 6">
              <a:extLst>
                <a:ext uri="{FF2B5EF4-FFF2-40B4-BE49-F238E27FC236}">
                  <a16:creationId xmlns:a16="http://schemas.microsoft.com/office/drawing/2014/main" id="{7D7799E2-2DFE-6301-9403-DA0F00B0214B}"/>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42471" name="WordArt 7">
              <a:extLst>
                <a:ext uri="{FF2B5EF4-FFF2-40B4-BE49-F238E27FC236}">
                  <a16:creationId xmlns:a16="http://schemas.microsoft.com/office/drawing/2014/main" id="{CBA53C18-AC16-9FD0-7E1C-9402C0320008}"/>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42472" name="WordArt 8">
            <a:extLst>
              <a:ext uri="{FF2B5EF4-FFF2-40B4-BE49-F238E27FC236}">
                <a16:creationId xmlns:a16="http://schemas.microsoft.com/office/drawing/2014/main" id="{9B957E55-A8A3-9626-27B4-D667CCCEDF18}"/>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342475" name="Picture 11">
            <a:extLst>
              <a:ext uri="{FF2B5EF4-FFF2-40B4-BE49-F238E27FC236}">
                <a16:creationId xmlns:a16="http://schemas.microsoft.com/office/drawing/2014/main" id="{F1AB1549-43DC-E789-8A80-8E17E24E9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628775"/>
            <a:ext cx="3767138" cy="431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6034" name="Rectangle 2">
            <a:extLst>
              <a:ext uri="{FF2B5EF4-FFF2-40B4-BE49-F238E27FC236}">
                <a16:creationId xmlns:a16="http://schemas.microsoft.com/office/drawing/2014/main" id="{0BB99047-7A85-580F-EE69-CC63FA91982D}"/>
              </a:ext>
            </a:extLst>
          </p:cNvPr>
          <p:cNvSpPr>
            <a:spLocks noChangeArrowheads="1"/>
          </p:cNvSpPr>
          <p:nvPr/>
        </p:nvSpPr>
        <p:spPr bwMode="auto">
          <a:xfrm>
            <a:off x="3492500" y="2338388"/>
            <a:ext cx="5148263"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Ha caído  ha caído babilonia la gran ciudad El mensaje del segundo ángel establece la naturaleza universal de la apostasía babilónica y su poder corcivo, diciendo que ha hecho beber a todas las naciones  del vino del furor de su fornicación “. El vino de Babilonia representa sus enseñanzas heréticas.</a:t>
            </a:r>
            <a:endParaRPr lang="en-US" altLang="es-419"/>
          </a:p>
        </p:txBody>
      </p:sp>
      <p:sp>
        <p:nvSpPr>
          <p:cNvPr id="1196035" name="Rectangle 3">
            <a:extLst>
              <a:ext uri="{FF2B5EF4-FFF2-40B4-BE49-F238E27FC236}">
                <a16:creationId xmlns:a16="http://schemas.microsoft.com/office/drawing/2014/main" id="{E5FE3651-8DD8-239A-401E-A7F14A153626}"/>
              </a:ext>
            </a:extLst>
          </p:cNvPr>
          <p:cNvSpPr>
            <a:spLocks noChangeArrowheads="1"/>
          </p:cNvSpPr>
          <p:nvPr/>
        </p:nvSpPr>
        <p:spPr bwMode="auto">
          <a:xfrm>
            <a:off x="2268538" y="1897063"/>
            <a:ext cx="4705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MENSAJE DEL SEGUNDO ANGEL</a:t>
            </a:r>
            <a:endParaRPr lang="en-US" altLang="es-419" sz="2000">
              <a:solidFill>
                <a:srgbClr val="FFCC00"/>
              </a:solidFill>
            </a:endParaRPr>
          </a:p>
        </p:txBody>
      </p:sp>
      <p:grpSp>
        <p:nvGrpSpPr>
          <p:cNvPr id="1196037" name="Group 5">
            <a:extLst>
              <a:ext uri="{FF2B5EF4-FFF2-40B4-BE49-F238E27FC236}">
                <a16:creationId xmlns:a16="http://schemas.microsoft.com/office/drawing/2014/main" id="{A37EBA25-45BF-98D3-D2EC-086BB1BD8267}"/>
              </a:ext>
            </a:extLst>
          </p:cNvPr>
          <p:cNvGrpSpPr>
            <a:grpSpLocks/>
          </p:cNvGrpSpPr>
          <p:nvPr/>
        </p:nvGrpSpPr>
        <p:grpSpPr bwMode="auto">
          <a:xfrm>
            <a:off x="539750" y="115888"/>
            <a:ext cx="4105275" cy="908050"/>
            <a:chOff x="158" y="119"/>
            <a:chExt cx="2586" cy="572"/>
          </a:xfrm>
        </p:grpSpPr>
        <p:sp>
          <p:nvSpPr>
            <p:cNvPr id="1196038" name="WordArt 6">
              <a:extLst>
                <a:ext uri="{FF2B5EF4-FFF2-40B4-BE49-F238E27FC236}">
                  <a16:creationId xmlns:a16="http://schemas.microsoft.com/office/drawing/2014/main" id="{A6F58DB0-73B4-3A0B-2895-C25D7DC7D91D}"/>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96039" name="WordArt 7">
              <a:extLst>
                <a:ext uri="{FF2B5EF4-FFF2-40B4-BE49-F238E27FC236}">
                  <a16:creationId xmlns:a16="http://schemas.microsoft.com/office/drawing/2014/main" id="{85271876-15AD-F408-B7BB-E5F7D6381772}"/>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96040" name="WordArt 8">
              <a:extLst>
                <a:ext uri="{FF2B5EF4-FFF2-40B4-BE49-F238E27FC236}">
                  <a16:creationId xmlns:a16="http://schemas.microsoft.com/office/drawing/2014/main" id="{D85DDB50-D035-6576-4E05-43DEE26962F4}"/>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96041" name="WordArt 9">
            <a:extLst>
              <a:ext uri="{FF2B5EF4-FFF2-40B4-BE49-F238E27FC236}">
                <a16:creationId xmlns:a16="http://schemas.microsoft.com/office/drawing/2014/main" id="{1F2F3EA3-648C-A500-2D6E-385DF1350DE8}"/>
              </a:ext>
            </a:extLst>
          </p:cNvPr>
          <p:cNvSpPr>
            <a:spLocks noChangeArrowheads="1" noChangeShapeType="1" noTextEdit="1"/>
          </p:cNvSpPr>
          <p:nvPr/>
        </p:nvSpPr>
        <p:spPr bwMode="auto">
          <a:xfrm>
            <a:off x="5221288" y="763588"/>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196044" name="Picture 12">
            <a:extLst>
              <a:ext uri="{FF2B5EF4-FFF2-40B4-BE49-F238E27FC236}">
                <a16:creationId xmlns:a16="http://schemas.microsoft.com/office/drawing/2014/main" id="{05F5A7F3-8942-74E1-E8D3-2426462A2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628775"/>
            <a:ext cx="3767138" cy="431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7058" name="Rectangle 2">
            <a:extLst>
              <a:ext uri="{FF2B5EF4-FFF2-40B4-BE49-F238E27FC236}">
                <a16:creationId xmlns:a16="http://schemas.microsoft.com/office/drawing/2014/main" id="{3B642CF5-1B9F-F20A-1D0D-85588DA6E0C0}"/>
              </a:ext>
            </a:extLst>
          </p:cNvPr>
          <p:cNvSpPr>
            <a:spLocks noChangeArrowheads="1"/>
          </p:cNvSpPr>
          <p:nvPr/>
        </p:nvSpPr>
        <p:spPr bwMode="auto">
          <a:xfrm>
            <a:off x="323850" y="1928813"/>
            <a:ext cx="52562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Babilonia ejercerá presión sobre los poderes del estado para que hagan cumplir universalmente sus falsas enseñanzas y decretos religiosos.</a:t>
            </a:r>
            <a:endParaRPr lang="en-US" altLang="es-419"/>
          </a:p>
        </p:txBody>
      </p:sp>
      <p:sp>
        <p:nvSpPr>
          <p:cNvPr id="1197059" name="Rectangle 3">
            <a:extLst>
              <a:ext uri="{FF2B5EF4-FFF2-40B4-BE49-F238E27FC236}">
                <a16:creationId xmlns:a16="http://schemas.microsoft.com/office/drawing/2014/main" id="{530CD918-8E1B-6716-CCBF-D9610AD20C8B}"/>
              </a:ext>
            </a:extLst>
          </p:cNvPr>
          <p:cNvSpPr>
            <a:spLocks noChangeArrowheads="1"/>
          </p:cNvSpPr>
          <p:nvPr/>
        </p:nvSpPr>
        <p:spPr bwMode="auto">
          <a:xfrm>
            <a:off x="2051050" y="1484313"/>
            <a:ext cx="4705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MENSAJE DEL SEGUNDO ANGEL</a:t>
            </a:r>
            <a:endParaRPr lang="en-US" altLang="es-419" sz="2000">
              <a:solidFill>
                <a:srgbClr val="FFCC00"/>
              </a:solidFill>
            </a:endParaRPr>
          </a:p>
        </p:txBody>
      </p:sp>
      <p:sp>
        <p:nvSpPr>
          <p:cNvPr id="1197060" name="Rectangle 4">
            <a:extLst>
              <a:ext uri="{FF2B5EF4-FFF2-40B4-BE49-F238E27FC236}">
                <a16:creationId xmlns:a16="http://schemas.microsoft.com/office/drawing/2014/main" id="{525C6067-95EB-204F-1EBD-DDF28AFAD870}"/>
              </a:ext>
            </a:extLst>
          </p:cNvPr>
          <p:cNvSpPr>
            <a:spLocks noChangeArrowheads="1"/>
          </p:cNvSpPr>
          <p:nvPr/>
        </p:nvSpPr>
        <p:spPr bwMode="auto">
          <a:xfrm>
            <a:off x="323850" y="3284538"/>
            <a:ext cx="5256213" cy="27717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fornicación que se menciona representa la relación ilícita entre babilonia y las naciones entre la iglesia apostata y los poderes civiles.</a:t>
            </a:r>
            <a:endParaRPr lang="en-US" altLang="es-419"/>
          </a:p>
          <a:p>
            <a:r>
              <a:rPr lang="es-MX" altLang="es-419"/>
              <a:t>Babilonia cae por que rechaza el mensaje del primer ángel, es decir, el evangelio de justificación por fe en el Creador.</a:t>
            </a:r>
            <a:endParaRPr lang="en-US" altLang="es-419"/>
          </a:p>
        </p:txBody>
      </p:sp>
      <p:grpSp>
        <p:nvGrpSpPr>
          <p:cNvPr id="1197069" name="Group 13">
            <a:extLst>
              <a:ext uri="{FF2B5EF4-FFF2-40B4-BE49-F238E27FC236}">
                <a16:creationId xmlns:a16="http://schemas.microsoft.com/office/drawing/2014/main" id="{A2D2BA92-CC71-0F90-1EE1-1EB71F5B785F}"/>
              </a:ext>
            </a:extLst>
          </p:cNvPr>
          <p:cNvGrpSpPr>
            <a:grpSpLocks/>
          </p:cNvGrpSpPr>
          <p:nvPr/>
        </p:nvGrpSpPr>
        <p:grpSpPr bwMode="auto">
          <a:xfrm>
            <a:off x="539750" y="188913"/>
            <a:ext cx="4105275" cy="908050"/>
            <a:chOff x="158" y="119"/>
            <a:chExt cx="2586" cy="572"/>
          </a:xfrm>
        </p:grpSpPr>
        <p:sp>
          <p:nvSpPr>
            <p:cNvPr id="1197070" name="WordArt 14">
              <a:extLst>
                <a:ext uri="{FF2B5EF4-FFF2-40B4-BE49-F238E27FC236}">
                  <a16:creationId xmlns:a16="http://schemas.microsoft.com/office/drawing/2014/main" id="{06942EA1-1904-2622-49F8-0B1DDBDBDDAB}"/>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97071" name="WordArt 15">
              <a:extLst>
                <a:ext uri="{FF2B5EF4-FFF2-40B4-BE49-F238E27FC236}">
                  <a16:creationId xmlns:a16="http://schemas.microsoft.com/office/drawing/2014/main" id="{E4AA3578-0271-45B9-4CC2-81CE227E33B3}"/>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97072" name="WordArt 16">
              <a:extLst>
                <a:ext uri="{FF2B5EF4-FFF2-40B4-BE49-F238E27FC236}">
                  <a16:creationId xmlns:a16="http://schemas.microsoft.com/office/drawing/2014/main" id="{5DDC7756-6FF1-8462-CAB9-56FA5C68E590}"/>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97073" name="WordArt 17">
            <a:extLst>
              <a:ext uri="{FF2B5EF4-FFF2-40B4-BE49-F238E27FC236}">
                <a16:creationId xmlns:a16="http://schemas.microsoft.com/office/drawing/2014/main" id="{DDDEE120-76C3-DA1A-6BE2-6495D7C5CD4F}"/>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197076" name="Picture 20">
            <a:extLst>
              <a:ext uri="{FF2B5EF4-FFF2-40B4-BE49-F238E27FC236}">
                <a16:creationId xmlns:a16="http://schemas.microsoft.com/office/drawing/2014/main" id="{4CCB7143-826A-734D-5C2A-B5AC89BCD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863" y="1844675"/>
            <a:ext cx="3767137" cy="431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6178" name="Rectangle 2">
            <a:extLst>
              <a:ext uri="{FF2B5EF4-FFF2-40B4-BE49-F238E27FC236}">
                <a16:creationId xmlns:a16="http://schemas.microsoft.com/office/drawing/2014/main" id="{AE2977A4-3B66-16E1-FA79-F24F80FC16A6}"/>
              </a:ext>
            </a:extLst>
          </p:cNvPr>
          <p:cNvSpPr>
            <a:spLocks noChangeArrowheads="1"/>
          </p:cNvSpPr>
          <p:nvPr/>
        </p:nvSpPr>
        <p:spPr bwMode="auto">
          <a:xfrm>
            <a:off x="4572000" y="1933575"/>
            <a:ext cx="4105275" cy="411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Si alguno adora a la bestia  y a su imagen y recibe la marca en su frente o en su mano, el también beberá del vino de la ira de Dios, que ha sido vaciado puro en el cáliz de su ira; y será atormentado con fuego y azufre delante de los santos Ángeles y del Cordero; y el humo de su tormento sube por los siglos de los siglos. </a:t>
            </a:r>
            <a:endParaRPr lang="en-US" altLang="es-419"/>
          </a:p>
        </p:txBody>
      </p:sp>
      <p:sp>
        <p:nvSpPr>
          <p:cNvPr id="946179" name="Rectangle 3">
            <a:extLst>
              <a:ext uri="{FF2B5EF4-FFF2-40B4-BE49-F238E27FC236}">
                <a16:creationId xmlns:a16="http://schemas.microsoft.com/office/drawing/2014/main" id="{7F373A10-7469-A89B-BCED-46553E59830D}"/>
              </a:ext>
            </a:extLst>
          </p:cNvPr>
          <p:cNvSpPr>
            <a:spLocks noChangeArrowheads="1"/>
          </p:cNvSpPr>
          <p:nvPr/>
        </p:nvSpPr>
        <p:spPr bwMode="auto">
          <a:xfrm>
            <a:off x="2339975" y="1484313"/>
            <a:ext cx="443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MENSAJE DEL TERCEL ANGEL</a:t>
            </a:r>
            <a:endParaRPr lang="en-US" altLang="es-419" sz="2000">
              <a:solidFill>
                <a:srgbClr val="FFCC00"/>
              </a:solidFill>
            </a:endParaRPr>
          </a:p>
        </p:txBody>
      </p:sp>
      <p:grpSp>
        <p:nvGrpSpPr>
          <p:cNvPr id="946181" name="Group 5">
            <a:extLst>
              <a:ext uri="{FF2B5EF4-FFF2-40B4-BE49-F238E27FC236}">
                <a16:creationId xmlns:a16="http://schemas.microsoft.com/office/drawing/2014/main" id="{FF99F36C-CE29-4858-82C1-9B3793058600}"/>
              </a:ext>
            </a:extLst>
          </p:cNvPr>
          <p:cNvGrpSpPr>
            <a:grpSpLocks/>
          </p:cNvGrpSpPr>
          <p:nvPr/>
        </p:nvGrpSpPr>
        <p:grpSpPr bwMode="auto">
          <a:xfrm>
            <a:off x="539750" y="188913"/>
            <a:ext cx="4105275" cy="908050"/>
            <a:chOff x="158" y="119"/>
            <a:chExt cx="2586" cy="572"/>
          </a:xfrm>
        </p:grpSpPr>
        <p:sp>
          <p:nvSpPr>
            <p:cNvPr id="946182" name="WordArt 6">
              <a:extLst>
                <a:ext uri="{FF2B5EF4-FFF2-40B4-BE49-F238E27FC236}">
                  <a16:creationId xmlns:a16="http://schemas.microsoft.com/office/drawing/2014/main" id="{8CCFE97F-905D-1D6B-732F-4AE621014C01}"/>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46183" name="WordArt 7">
              <a:extLst>
                <a:ext uri="{FF2B5EF4-FFF2-40B4-BE49-F238E27FC236}">
                  <a16:creationId xmlns:a16="http://schemas.microsoft.com/office/drawing/2014/main" id="{D42E33AB-9961-FEA7-CFDD-7D95560887D3}"/>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46184" name="WordArt 8">
              <a:extLst>
                <a:ext uri="{FF2B5EF4-FFF2-40B4-BE49-F238E27FC236}">
                  <a16:creationId xmlns:a16="http://schemas.microsoft.com/office/drawing/2014/main" id="{5C99C24D-7E5B-8112-F37A-36FC00FE2DB9}"/>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46185" name="WordArt 9">
            <a:extLst>
              <a:ext uri="{FF2B5EF4-FFF2-40B4-BE49-F238E27FC236}">
                <a16:creationId xmlns:a16="http://schemas.microsoft.com/office/drawing/2014/main" id="{B3551CC8-6160-0DC1-1E80-AFD2CDA7BCC9}"/>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946188" name="Picture 12">
            <a:extLst>
              <a:ext uri="{FF2B5EF4-FFF2-40B4-BE49-F238E27FC236}">
                <a16:creationId xmlns:a16="http://schemas.microsoft.com/office/drawing/2014/main" id="{FDF30D01-3380-7C50-6CAC-9ABFB7DC4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44675"/>
            <a:ext cx="3767137" cy="431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3490" name="Rectangle 2">
            <a:extLst>
              <a:ext uri="{FF2B5EF4-FFF2-40B4-BE49-F238E27FC236}">
                <a16:creationId xmlns:a16="http://schemas.microsoft.com/office/drawing/2014/main" id="{46E165FA-FF05-0FAF-1D14-1A739641C14F}"/>
              </a:ext>
            </a:extLst>
          </p:cNvPr>
          <p:cNvSpPr>
            <a:spLocks noChangeArrowheads="1"/>
          </p:cNvSpPr>
          <p:nvPr/>
        </p:nvSpPr>
        <p:spPr bwMode="auto">
          <a:xfrm>
            <a:off x="3851275" y="2636838"/>
            <a:ext cx="4897438" cy="2436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Y no tiene reposo ni de día ni de noche los que adoran a la bestia y a su imagen, ni nadie que reciba la marca de su nombre. Aquí esta la paciencia de los santos los que guardan los mandamientos de Dios y la fe de Jesús.</a:t>
            </a:r>
            <a:endParaRPr lang="en-US" altLang="es-419"/>
          </a:p>
        </p:txBody>
      </p:sp>
      <p:grpSp>
        <p:nvGrpSpPr>
          <p:cNvPr id="1343493" name="Group 5">
            <a:extLst>
              <a:ext uri="{FF2B5EF4-FFF2-40B4-BE49-F238E27FC236}">
                <a16:creationId xmlns:a16="http://schemas.microsoft.com/office/drawing/2014/main" id="{7E54CC0A-29A6-CE06-9B50-926E1210F482}"/>
              </a:ext>
            </a:extLst>
          </p:cNvPr>
          <p:cNvGrpSpPr>
            <a:grpSpLocks/>
          </p:cNvGrpSpPr>
          <p:nvPr/>
        </p:nvGrpSpPr>
        <p:grpSpPr bwMode="auto">
          <a:xfrm>
            <a:off x="539750" y="188913"/>
            <a:ext cx="4105275" cy="908050"/>
            <a:chOff x="158" y="119"/>
            <a:chExt cx="2586" cy="572"/>
          </a:xfrm>
        </p:grpSpPr>
        <p:sp>
          <p:nvSpPr>
            <p:cNvPr id="1343494" name="WordArt 6">
              <a:extLst>
                <a:ext uri="{FF2B5EF4-FFF2-40B4-BE49-F238E27FC236}">
                  <a16:creationId xmlns:a16="http://schemas.microsoft.com/office/drawing/2014/main" id="{8095D0DD-7278-7741-3BF9-822D854B397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43495" name="WordArt 7">
              <a:extLst>
                <a:ext uri="{FF2B5EF4-FFF2-40B4-BE49-F238E27FC236}">
                  <a16:creationId xmlns:a16="http://schemas.microsoft.com/office/drawing/2014/main" id="{DE244DB3-3B6C-CFA8-1993-D5D942BBB1DE}"/>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43496" name="WordArt 8">
              <a:extLst>
                <a:ext uri="{FF2B5EF4-FFF2-40B4-BE49-F238E27FC236}">
                  <a16:creationId xmlns:a16="http://schemas.microsoft.com/office/drawing/2014/main" id="{5A72DF3F-9548-EACB-630D-2A6770177067}"/>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43497" name="WordArt 9">
            <a:extLst>
              <a:ext uri="{FF2B5EF4-FFF2-40B4-BE49-F238E27FC236}">
                <a16:creationId xmlns:a16="http://schemas.microsoft.com/office/drawing/2014/main" id="{94410AA3-4EB0-F9AB-8DE9-DBDBC8E823D5}"/>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343500" name="Picture 12">
            <a:extLst>
              <a:ext uri="{FF2B5EF4-FFF2-40B4-BE49-F238E27FC236}">
                <a16:creationId xmlns:a16="http://schemas.microsoft.com/office/drawing/2014/main" id="{76375A6D-E467-1300-A072-7929A137C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3767138" cy="4319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4130" name="Rectangle 2">
            <a:extLst>
              <a:ext uri="{FF2B5EF4-FFF2-40B4-BE49-F238E27FC236}">
                <a16:creationId xmlns:a16="http://schemas.microsoft.com/office/drawing/2014/main" id="{9A9FF261-747C-CAF9-0E97-874036DB8267}"/>
              </a:ext>
            </a:extLst>
          </p:cNvPr>
          <p:cNvSpPr>
            <a:spLocks noChangeArrowheads="1"/>
          </p:cNvSpPr>
          <p:nvPr/>
        </p:nvSpPr>
        <p:spPr bwMode="auto">
          <a:xfrm>
            <a:off x="250825" y="2338388"/>
            <a:ext cx="4932363" cy="3106737"/>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persecución de la iglesia cristiana fue provocada en primer lugar por la Roma pagana, y luego por una gran apostasía dentro de sus propias filas. </a:t>
            </a:r>
            <a:endParaRPr lang="en-US" altLang="es-419"/>
          </a:p>
          <a:p>
            <a:r>
              <a:rPr lang="es-MX" altLang="es-419"/>
              <a:t>Esta apostasía no vino por sorpresa, puesto que Juan, Pablo y el mismo Señor Jesucristo la predijeron.</a:t>
            </a:r>
            <a:endParaRPr lang="en-US" altLang="es-419"/>
          </a:p>
        </p:txBody>
      </p:sp>
      <p:sp>
        <p:nvSpPr>
          <p:cNvPr id="944131" name="Rectangle 3">
            <a:extLst>
              <a:ext uri="{FF2B5EF4-FFF2-40B4-BE49-F238E27FC236}">
                <a16:creationId xmlns:a16="http://schemas.microsoft.com/office/drawing/2014/main" id="{24365413-EA79-7157-6B62-51829EC2E8AA}"/>
              </a:ext>
            </a:extLst>
          </p:cNvPr>
          <p:cNvSpPr>
            <a:spLocks noChangeArrowheads="1"/>
          </p:cNvSpPr>
          <p:nvPr/>
        </p:nvSpPr>
        <p:spPr bwMode="auto">
          <a:xfrm>
            <a:off x="2916238" y="1628775"/>
            <a:ext cx="2897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GRAN APOSTASIA</a:t>
            </a:r>
            <a:endParaRPr lang="en-US" altLang="es-419" sz="2000">
              <a:solidFill>
                <a:srgbClr val="FFCC00"/>
              </a:solidFill>
            </a:endParaRPr>
          </a:p>
        </p:txBody>
      </p:sp>
      <p:grpSp>
        <p:nvGrpSpPr>
          <p:cNvPr id="944133" name="Group 5">
            <a:extLst>
              <a:ext uri="{FF2B5EF4-FFF2-40B4-BE49-F238E27FC236}">
                <a16:creationId xmlns:a16="http://schemas.microsoft.com/office/drawing/2014/main" id="{0C9B719C-C571-B39C-4AA6-46933CBE0C0D}"/>
              </a:ext>
            </a:extLst>
          </p:cNvPr>
          <p:cNvGrpSpPr>
            <a:grpSpLocks/>
          </p:cNvGrpSpPr>
          <p:nvPr/>
        </p:nvGrpSpPr>
        <p:grpSpPr bwMode="auto">
          <a:xfrm>
            <a:off x="395288" y="142875"/>
            <a:ext cx="4105275" cy="908050"/>
            <a:chOff x="158" y="119"/>
            <a:chExt cx="2586" cy="572"/>
          </a:xfrm>
        </p:grpSpPr>
        <p:sp>
          <p:nvSpPr>
            <p:cNvPr id="944134" name="WordArt 6">
              <a:extLst>
                <a:ext uri="{FF2B5EF4-FFF2-40B4-BE49-F238E27FC236}">
                  <a16:creationId xmlns:a16="http://schemas.microsoft.com/office/drawing/2014/main" id="{8ADBA9B1-2398-E96D-1869-654540C07833}"/>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44135" name="WordArt 7">
              <a:extLst>
                <a:ext uri="{FF2B5EF4-FFF2-40B4-BE49-F238E27FC236}">
                  <a16:creationId xmlns:a16="http://schemas.microsoft.com/office/drawing/2014/main" id="{89BDCE90-8919-52F5-B5A6-498932A0F2BF}"/>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44136" name="WordArt 8">
              <a:extLst>
                <a:ext uri="{FF2B5EF4-FFF2-40B4-BE49-F238E27FC236}">
                  <a16:creationId xmlns:a16="http://schemas.microsoft.com/office/drawing/2014/main" id="{BB05878E-3EAA-54FF-0DFF-D8388FB6CA63}"/>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44137" name="WordArt 9">
            <a:extLst>
              <a:ext uri="{FF2B5EF4-FFF2-40B4-BE49-F238E27FC236}">
                <a16:creationId xmlns:a16="http://schemas.microsoft.com/office/drawing/2014/main" id="{55C454CB-2B54-B96E-FF99-EDCD5AEC6667}"/>
              </a:ext>
            </a:extLst>
          </p:cNvPr>
          <p:cNvSpPr>
            <a:spLocks noChangeArrowheads="1" noChangeShapeType="1" noTextEdit="1"/>
          </p:cNvSpPr>
          <p:nvPr/>
        </p:nvSpPr>
        <p:spPr bwMode="auto">
          <a:xfrm>
            <a:off x="5076825" y="790575"/>
            <a:ext cx="3382963"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944141" name="Picture 13">
            <a:extLst>
              <a:ext uri="{FF2B5EF4-FFF2-40B4-BE49-F238E27FC236}">
                <a16:creationId xmlns:a16="http://schemas.microsoft.com/office/drawing/2014/main" id="{82891880-7D15-E070-7664-DABEC4D41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2420938"/>
            <a:ext cx="4013200"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8082" name="Rectangle 2">
            <a:extLst>
              <a:ext uri="{FF2B5EF4-FFF2-40B4-BE49-F238E27FC236}">
                <a16:creationId xmlns:a16="http://schemas.microsoft.com/office/drawing/2014/main" id="{8B710E5C-7334-2030-3AC5-3152E144BEAC}"/>
              </a:ext>
            </a:extLst>
          </p:cNvPr>
          <p:cNvSpPr>
            <a:spLocks noChangeArrowheads="1"/>
          </p:cNvSpPr>
          <p:nvPr/>
        </p:nvSpPr>
        <p:spPr bwMode="auto">
          <a:xfrm>
            <a:off x="4284663" y="2259013"/>
            <a:ext cx="4392612" cy="210185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mensaje del primer ángel proclama el evangelio eterno y demanda la restauración del verdadero culto a Dios como Creador, por que la hora de su juicio ha llegado.</a:t>
            </a:r>
            <a:endParaRPr lang="en-US" altLang="es-419"/>
          </a:p>
        </p:txBody>
      </p:sp>
      <p:sp>
        <p:nvSpPr>
          <p:cNvPr id="1198083" name="Rectangle 3">
            <a:extLst>
              <a:ext uri="{FF2B5EF4-FFF2-40B4-BE49-F238E27FC236}">
                <a16:creationId xmlns:a16="http://schemas.microsoft.com/office/drawing/2014/main" id="{79A883B7-30BE-E7E2-C40E-3B5719AB1C90}"/>
              </a:ext>
            </a:extLst>
          </p:cNvPr>
          <p:cNvSpPr>
            <a:spLocks noChangeArrowheads="1"/>
          </p:cNvSpPr>
          <p:nvPr/>
        </p:nvSpPr>
        <p:spPr bwMode="auto">
          <a:xfrm>
            <a:off x="2124075" y="1628775"/>
            <a:ext cx="443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MENSAJE DEL TERCEL ANGEL</a:t>
            </a:r>
            <a:endParaRPr lang="en-US" altLang="es-419" sz="2000">
              <a:solidFill>
                <a:srgbClr val="FFCC00"/>
              </a:solidFill>
            </a:endParaRPr>
          </a:p>
        </p:txBody>
      </p:sp>
      <p:grpSp>
        <p:nvGrpSpPr>
          <p:cNvPr id="1198085" name="Group 5">
            <a:extLst>
              <a:ext uri="{FF2B5EF4-FFF2-40B4-BE49-F238E27FC236}">
                <a16:creationId xmlns:a16="http://schemas.microsoft.com/office/drawing/2014/main" id="{898AD02B-23A2-CBF0-87CA-1DAE6E297657}"/>
              </a:ext>
            </a:extLst>
          </p:cNvPr>
          <p:cNvGrpSpPr>
            <a:grpSpLocks/>
          </p:cNvGrpSpPr>
          <p:nvPr/>
        </p:nvGrpSpPr>
        <p:grpSpPr bwMode="auto">
          <a:xfrm>
            <a:off x="539750" y="188913"/>
            <a:ext cx="4105275" cy="908050"/>
            <a:chOff x="158" y="119"/>
            <a:chExt cx="2586" cy="572"/>
          </a:xfrm>
        </p:grpSpPr>
        <p:sp>
          <p:nvSpPr>
            <p:cNvPr id="1198086" name="WordArt 6">
              <a:extLst>
                <a:ext uri="{FF2B5EF4-FFF2-40B4-BE49-F238E27FC236}">
                  <a16:creationId xmlns:a16="http://schemas.microsoft.com/office/drawing/2014/main" id="{A0AFCEF2-5DAB-C2F2-F2DF-75C76532A96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98087" name="WordArt 7">
              <a:extLst>
                <a:ext uri="{FF2B5EF4-FFF2-40B4-BE49-F238E27FC236}">
                  <a16:creationId xmlns:a16="http://schemas.microsoft.com/office/drawing/2014/main" id="{1B58735B-CCAE-CC39-A5FF-6F28CFBE8015}"/>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98088" name="WordArt 8">
              <a:extLst>
                <a:ext uri="{FF2B5EF4-FFF2-40B4-BE49-F238E27FC236}">
                  <a16:creationId xmlns:a16="http://schemas.microsoft.com/office/drawing/2014/main" id="{CABF4116-0400-70AE-0EA0-A448F5E77E8B}"/>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98089" name="WordArt 9">
            <a:extLst>
              <a:ext uri="{FF2B5EF4-FFF2-40B4-BE49-F238E27FC236}">
                <a16:creationId xmlns:a16="http://schemas.microsoft.com/office/drawing/2014/main" id="{6CCA4C6B-FCC7-2D4E-A933-31515195BAE5}"/>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198092" name="Picture 12">
            <a:extLst>
              <a:ext uri="{FF2B5EF4-FFF2-40B4-BE49-F238E27FC236}">
                <a16:creationId xmlns:a16="http://schemas.microsoft.com/office/drawing/2014/main" id="{668B11DD-252E-3DD2-92B2-A1C87D5CE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44675"/>
            <a:ext cx="3767137" cy="431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4514" name="Rectangle 2">
            <a:extLst>
              <a:ext uri="{FF2B5EF4-FFF2-40B4-BE49-F238E27FC236}">
                <a16:creationId xmlns:a16="http://schemas.microsoft.com/office/drawing/2014/main" id="{DD9DD583-D3E4-20BA-A4B0-0DB09AA6FA0E}"/>
              </a:ext>
            </a:extLst>
          </p:cNvPr>
          <p:cNvSpPr>
            <a:spLocks noChangeArrowheads="1"/>
          </p:cNvSpPr>
          <p:nvPr/>
        </p:nvSpPr>
        <p:spPr bwMode="auto">
          <a:xfrm>
            <a:off x="395288" y="1727200"/>
            <a:ext cx="4392612" cy="411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segundo ángel advierte contra todas las formas de adoración que se originan en los conceptos humanos.</a:t>
            </a:r>
            <a:endParaRPr lang="en-US" altLang="es-419"/>
          </a:p>
          <a:p>
            <a:r>
              <a:rPr lang="es-MX" altLang="es-419"/>
              <a:t>El mensaje del tercer ángel proclama la mas solemne  y terrible advertencia de la Biblia. Revela que aquellos que se someten a la autoridad humana en la crisis final de la tierra, adoran a la bestia y a su imagen en lugar de a Dios.</a:t>
            </a:r>
          </a:p>
        </p:txBody>
      </p:sp>
      <p:grpSp>
        <p:nvGrpSpPr>
          <p:cNvPr id="1344516" name="Group 4">
            <a:extLst>
              <a:ext uri="{FF2B5EF4-FFF2-40B4-BE49-F238E27FC236}">
                <a16:creationId xmlns:a16="http://schemas.microsoft.com/office/drawing/2014/main" id="{0F7236A3-B68C-A5AC-BD13-E9F1ADA79592}"/>
              </a:ext>
            </a:extLst>
          </p:cNvPr>
          <p:cNvGrpSpPr>
            <a:grpSpLocks/>
          </p:cNvGrpSpPr>
          <p:nvPr/>
        </p:nvGrpSpPr>
        <p:grpSpPr bwMode="auto">
          <a:xfrm>
            <a:off x="539750" y="188913"/>
            <a:ext cx="4105275" cy="908050"/>
            <a:chOff x="158" y="119"/>
            <a:chExt cx="2586" cy="572"/>
          </a:xfrm>
        </p:grpSpPr>
        <p:sp>
          <p:nvSpPr>
            <p:cNvPr id="1344517" name="WordArt 5">
              <a:extLst>
                <a:ext uri="{FF2B5EF4-FFF2-40B4-BE49-F238E27FC236}">
                  <a16:creationId xmlns:a16="http://schemas.microsoft.com/office/drawing/2014/main" id="{932AB12D-67BC-9735-4D94-DCAB38948FD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44518" name="WordArt 6">
              <a:extLst>
                <a:ext uri="{FF2B5EF4-FFF2-40B4-BE49-F238E27FC236}">
                  <a16:creationId xmlns:a16="http://schemas.microsoft.com/office/drawing/2014/main" id="{766EE689-05D2-6177-C4D2-53AEAA20AB67}"/>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44519" name="WordArt 7">
              <a:extLst>
                <a:ext uri="{FF2B5EF4-FFF2-40B4-BE49-F238E27FC236}">
                  <a16:creationId xmlns:a16="http://schemas.microsoft.com/office/drawing/2014/main" id="{185E17AA-8886-E652-3126-D11702A0CFBD}"/>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44520" name="WordArt 8">
            <a:extLst>
              <a:ext uri="{FF2B5EF4-FFF2-40B4-BE49-F238E27FC236}">
                <a16:creationId xmlns:a16="http://schemas.microsoft.com/office/drawing/2014/main" id="{F6B604D5-1E7D-1C27-6610-F7F95A9BC11A}"/>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344523" name="Picture 11">
            <a:extLst>
              <a:ext uri="{FF2B5EF4-FFF2-40B4-BE49-F238E27FC236}">
                <a16:creationId xmlns:a16="http://schemas.microsoft.com/office/drawing/2014/main" id="{0D6896E8-7A88-141F-9FBE-595CF1B5B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700213"/>
            <a:ext cx="3767138" cy="4319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0514" name="Rectangle 2">
            <a:extLst>
              <a:ext uri="{FF2B5EF4-FFF2-40B4-BE49-F238E27FC236}">
                <a16:creationId xmlns:a16="http://schemas.microsoft.com/office/drawing/2014/main" id="{7DB0C575-7240-F1B9-0B44-6B76977A811C}"/>
              </a:ext>
            </a:extLst>
          </p:cNvPr>
          <p:cNvSpPr>
            <a:spLocks noChangeArrowheads="1"/>
          </p:cNvSpPr>
          <p:nvPr/>
        </p:nvSpPr>
        <p:spPr bwMode="auto">
          <a:xfrm>
            <a:off x="684213" y="3357563"/>
            <a:ext cx="7740650" cy="2436812"/>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Todos tendremos que elegir a quien adoraremos. Nuestra elección de la justificación por la fe se revelara en nuestra participación de una forma de adoración que Dios ha aprobado, o nuestra elección de justicia por obras se revelara en nuestra participación en una forma de culto que Dios ha prohibido, pero que la bestia y su imagen mandan obedecer un culto de origen humano.</a:t>
            </a:r>
            <a:endParaRPr lang="en-US" altLang="es-419"/>
          </a:p>
        </p:txBody>
      </p:sp>
      <p:sp>
        <p:nvSpPr>
          <p:cNvPr id="960515" name="Rectangle 3">
            <a:extLst>
              <a:ext uri="{FF2B5EF4-FFF2-40B4-BE49-F238E27FC236}">
                <a16:creationId xmlns:a16="http://schemas.microsoft.com/office/drawing/2014/main" id="{31061E1A-4D38-54D1-B4D7-BFBCC311C0E0}"/>
              </a:ext>
            </a:extLst>
          </p:cNvPr>
          <p:cNvSpPr>
            <a:spLocks noChangeArrowheads="1"/>
          </p:cNvSpPr>
          <p:nvPr/>
        </p:nvSpPr>
        <p:spPr bwMode="auto">
          <a:xfrm>
            <a:off x="684213" y="2032000"/>
            <a:ext cx="7740650" cy="1096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tercer mensaje dirige la atención del mundo a la consecuencia de rehusar aceptar el evangelio eterno y el mensaje divino de la restauración del verdadero culto.</a:t>
            </a:r>
            <a:endParaRPr lang="en-US" altLang="es-419"/>
          </a:p>
        </p:txBody>
      </p:sp>
      <p:grpSp>
        <p:nvGrpSpPr>
          <p:cNvPr id="960518" name="Group 6">
            <a:extLst>
              <a:ext uri="{FF2B5EF4-FFF2-40B4-BE49-F238E27FC236}">
                <a16:creationId xmlns:a16="http://schemas.microsoft.com/office/drawing/2014/main" id="{1504ABE9-A246-77FB-0429-3704EBB17891}"/>
              </a:ext>
            </a:extLst>
          </p:cNvPr>
          <p:cNvGrpSpPr>
            <a:grpSpLocks/>
          </p:cNvGrpSpPr>
          <p:nvPr/>
        </p:nvGrpSpPr>
        <p:grpSpPr bwMode="auto">
          <a:xfrm>
            <a:off x="539750" y="188913"/>
            <a:ext cx="4105275" cy="908050"/>
            <a:chOff x="158" y="119"/>
            <a:chExt cx="2586" cy="572"/>
          </a:xfrm>
        </p:grpSpPr>
        <p:sp>
          <p:nvSpPr>
            <p:cNvPr id="960519" name="WordArt 7">
              <a:extLst>
                <a:ext uri="{FF2B5EF4-FFF2-40B4-BE49-F238E27FC236}">
                  <a16:creationId xmlns:a16="http://schemas.microsoft.com/office/drawing/2014/main" id="{3E493608-1C4C-2B5B-9725-53CDD15CACC9}"/>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60520" name="WordArt 8">
              <a:extLst>
                <a:ext uri="{FF2B5EF4-FFF2-40B4-BE49-F238E27FC236}">
                  <a16:creationId xmlns:a16="http://schemas.microsoft.com/office/drawing/2014/main" id="{C80FDC6D-DA80-CBB8-7BBE-500812A5B7E2}"/>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60521" name="WordArt 9">
              <a:extLst>
                <a:ext uri="{FF2B5EF4-FFF2-40B4-BE49-F238E27FC236}">
                  <a16:creationId xmlns:a16="http://schemas.microsoft.com/office/drawing/2014/main" id="{750EA0C7-9EF7-7BD9-5498-E6ED3D5A0A89}"/>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60522" name="WordArt 10">
            <a:extLst>
              <a:ext uri="{FF2B5EF4-FFF2-40B4-BE49-F238E27FC236}">
                <a16:creationId xmlns:a16="http://schemas.microsoft.com/office/drawing/2014/main" id="{977EDCE3-C72A-18CC-2537-DB99B33188FA}"/>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9106" name="Rectangle 2">
            <a:extLst>
              <a:ext uri="{FF2B5EF4-FFF2-40B4-BE49-F238E27FC236}">
                <a16:creationId xmlns:a16="http://schemas.microsoft.com/office/drawing/2014/main" id="{6FC352B6-11B2-2D0E-88C0-96395CD6C0AD}"/>
              </a:ext>
            </a:extLst>
          </p:cNvPr>
          <p:cNvSpPr>
            <a:spLocks noChangeArrowheads="1"/>
          </p:cNvSpPr>
          <p:nvPr/>
        </p:nvSpPr>
        <p:spPr bwMode="auto">
          <a:xfrm>
            <a:off x="468313" y="1903413"/>
            <a:ext cx="5472112" cy="377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A la luz de la pronta venida de Cristo la necesidad de prepararse para encontrarse con el, el urgente y compasivo llamado de Dios resuena en el corazón de cada uno de nosotros “Salid de ella pueblo mió, para que no seas participes de sus pecados, ni recibáis parte de sus plagas. Por que sus pecados han llegado hasta el cielo y Dios se ha acordado de sus maldades (Apoc. 18:4,5)</a:t>
            </a:r>
          </a:p>
        </p:txBody>
      </p:sp>
      <p:grpSp>
        <p:nvGrpSpPr>
          <p:cNvPr id="1199109" name="Group 5">
            <a:extLst>
              <a:ext uri="{FF2B5EF4-FFF2-40B4-BE49-F238E27FC236}">
                <a16:creationId xmlns:a16="http://schemas.microsoft.com/office/drawing/2014/main" id="{1580D1F1-D493-97D1-3C96-A16496A77C34}"/>
              </a:ext>
            </a:extLst>
          </p:cNvPr>
          <p:cNvGrpSpPr>
            <a:grpSpLocks/>
          </p:cNvGrpSpPr>
          <p:nvPr/>
        </p:nvGrpSpPr>
        <p:grpSpPr bwMode="auto">
          <a:xfrm>
            <a:off x="539750" y="188913"/>
            <a:ext cx="4105275" cy="908050"/>
            <a:chOff x="158" y="119"/>
            <a:chExt cx="2586" cy="572"/>
          </a:xfrm>
        </p:grpSpPr>
        <p:sp>
          <p:nvSpPr>
            <p:cNvPr id="1199110" name="WordArt 6">
              <a:extLst>
                <a:ext uri="{FF2B5EF4-FFF2-40B4-BE49-F238E27FC236}">
                  <a16:creationId xmlns:a16="http://schemas.microsoft.com/office/drawing/2014/main" id="{09D1EEDA-34A1-10F5-717A-D7E7047B7479}"/>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99111" name="WordArt 7">
              <a:extLst>
                <a:ext uri="{FF2B5EF4-FFF2-40B4-BE49-F238E27FC236}">
                  <a16:creationId xmlns:a16="http://schemas.microsoft.com/office/drawing/2014/main" id="{4B8DB3AB-5422-980D-A359-91ACDCE051F2}"/>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99112" name="WordArt 8">
              <a:extLst>
                <a:ext uri="{FF2B5EF4-FFF2-40B4-BE49-F238E27FC236}">
                  <a16:creationId xmlns:a16="http://schemas.microsoft.com/office/drawing/2014/main" id="{21F562F3-49F4-27A6-0A70-657CE41A3A6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99113" name="WordArt 9">
            <a:extLst>
              <a:ext uri="{FF2B5EF4-FFF2-40B4-BE49-F238E27FC236}">
                <a16:creationId xmlns:a16="http://schemas.microsoft.com/office/drawing/2014/main" id="{9C0DC70B-C729-AB73-C678-CE6A451E57CB}"/>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199116" name="Picture 12">
            <a:extLst>
              <a:ext uri="{FF2B5EF4-FFF2-40B4-BE49-F238E27FC236}">
                <a16:creationId xmlns:a16="http://schemas.microsoft.com/office/drawing/2014/main" id="{F5E85D4B-8FFD-A0C7-9B3E-9012E0319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916113"/>
            <a:ext cx="3767138" cy="4319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8291" name="Rectangle 3">
            <a:extLst>
              <a:ext uri="{FF2B5EF4-FFF2-40B4-BE49-F238E27FC236}">
                <a16:creationId xmlns:a16="http://schemas.microsoft.com/office/drawing/2014/main" id="{FB2746B3-07AD-B1FE-AE31-89E13C4DB079}"/>
              </a:ext>
            </a:extLst>
          </p:cNvPr>
          <p:cNvSpPr>
            <a:spLocks noChangeArrowheads="1"/>
          </p:cNvSpPr>
          <p:nvPr/>
        </p:nvSpPr>
        <p:spPr bwMode="auto">
          <a:xfrm>
            <a:off x="4643438" y="3429000"/>
            <a:ext cx="41767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000" i="1"/>
              <a:t>(Mar. 16:15; Mat. 28:18-20; 24:14; II Cor. 5:10; Apoc. 12:17; 14:6-12; 18:1-4; Efes. 5:22-27; Apoc. 21:1-14). </a:t>
            </a:r>
          </a:p>
        </p:txBody>
      </p:sp>
      <p:sp>
        <p:nvSpPr>
          <p:cNvPr id="268301" name="WordArt 13">
            <a:extLst>
              <a:ext uri="{FF2B5EF4-FFF2-40B4-BE49-F238E27FC236}">
                <a16:creationId xmlns:a16="http://schemas.microsoft.com/office/drawing/2014/main" id="{2A550208-A869-D2C7-E6AD-32BEA597A1D2}"/>
              </a:ext>
            </a:extLst>
          </p:cNvPr>
          <p:cNvSpPr>
            <a:spLocks noChangeArrowheads="1" noChangeShapeType="1" noTextEdit="1"/>
          </p:cNvSpPr>
          <p:nvPr/>
        </p:nvSpPr>
        <p:spPr bwMode="auto">
          <a:xfrm>
            <a:off x="5003800" y="2636838"/>
            <a:ext cx="3095625" cy="4333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latin typeface="Edwardian Script ITC" panose="030303020407070D0804" pitchFamily="66" charset="0"/>
              </a:rPr>
              <a:t>Referencias bíblicas</a:t>
            </a:r>
          </a:p>
        </p:txBody>
      </p:sp>
      <p:grpSp>
        <p:nvGrpSpPr>
          <p:cNvPr id="268303" name="Group 15">
            <a:extLst>
              <a:ext uri="{FF2B5EF4-FFF2-40B4-BE49-F238E27FC236}">
                <a16:creationId xmlns:a16="http://schemas.microsoft.com/office/drawing/2014/main" id="{C63E84DF-8345-874C-8D1A-6FEFD8C76CEF}"/>
              </a:ext>
            </a:extLst>
          </p:cNvPr>
          <p:cNvGrpSpPr>
            <a:grpSpLocks/>
          </p:cNvGrpSpPr>
          <p:nvPr/>
        </p:nvGrpSpPr>
        <p:grpSpPr bwMode="auto">
          <a:xfrm>
            <a:off x="468313" y="188913"/>
            <a:ext cx="4105275" cy="908050"/>
            <a:chOff x="158" y="119"/>
            <a:chExt cx="2586" cy="572"/>
          </a:xfrm>
        </p:grpSpPr>
        <p:sp>
          <p:nvSpPr>
            <p:cNvPr id="268304" name="WordArt 16">
              <a:extLst>
                <a:ext uri="{FF2B5EF4-FFF2-40B4-BE49-F238E27FC236}">
                  <a16:creationId xmlns:a16="http://schemas.microsoft.com/office/drawing/2014/main" id="{1DA6DF20-C04C-DF7B-6B85-4CF882990BEE}"/>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268305" name="WordArt 17">
              <a:extLst>
                <a:ext uri="{FF2B5EF4-FFF2-40B4-BE49-F238E27FC236}">
                  <a16:creationId xmlns:a16="http://schemas.microsoft.com/office/drawing/2014/main" id="{D9A3CE64-3931-6773-C836-755B0E5DB657}"/>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68306" name="WordArt 18">
              <a:extLst>
                <a:ext uri="{FF2B5EF4-FFF2-40B4-BE49-F238E27FC236}">
                  <a16:creationId xmlns:a16="http://schemas.microsoft.com/office/drawing/2014/main" id="{B86F7EBB-A2ED-9024-1861-93FB706EEC8D}"/>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268307" name="WordArt 19">
            <a:extLst>
              <a:ext uri="{FF2B5EF4-FFF2-40B4-BE49-F238E27FC236}">
                <a16:creationId xmlns:a16="http://schemas.microsoft.com/office/drawing/2014/main" id="{D9AA3641-BA90-125A-EEFF-FA4F8E630B5C}"/>
              </a:ext>
            </a:extLst>
          </p:cNvPr>
          <p:cNvSpPr>
            <a:spLocks noChangeArrowheads="1" noChangeShapeType="1" noTextEdit="1"/>
          </p:cNvSpPr>
          <p:nvPr/>
        </p:nvSpPr>
        <p:spPr bwMode="auto">
          <a:xfrm>
            <a:off x="5149850" y="836613"/>
            <a:ext cx="3382963"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268310" name="Picture 22">
            <a:extLst>
              <a:ext uri="{FF2B5EF4-FFF2-40B4-BE49-F238E27FC236}">
                <a16:creationId xmlns:a16="http://schemas.microsoft.com/office/drawing/2014/main" id="{041D508E-BFEC-C340-A567-C272C0A80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836613"/>
            <a:ext cx="3573462" cy="511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4770" name="Rectangle 2">
            <a:extLst>
              <a:ext uri="{FF2B5EF4-FFF2-40B4-BE49-F238E27FC236}">
                <a16:creationId xmlns:a16="http://schemas.microsoft.com/office/drawing/2014/main" id="{3866C335-B99E-F52D-C360-34174748489F}"/>
              </a:ext>
            </a:extLst>
          </p:cNvPr>
          <p:cNvSpPr>
            <a:spLocks noChangeArrowheads="1"/>
          </p:cNvSpPr>
          <p:nvPr/>
        </p:nvSpPr>
        <p:spPr bwMode="auto">
          <a:xfrm>
            <a:off x="250825" y="2054225"/>
            <a:ext cx="4787900" cy="411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 Nadie nos engañe en ninguna manera dijo el apóstol por que no vendrá sin que antes venga la apostasía y se manifieste el hombre de pecado, el hijo de perdición el cual se opone y se levanta contra todo lo que se llama Dios o es objeto de culto; tanto que se sienta en el templo de Dios como Dios haciéndose pasar por Dios ( 2 Tes. 2:3,4)</a:t>
            </a:r>
            <a:endParaRPr lang="en-US" altLang="es-419"/>
          </a:p>
          <a:p>
            <a:pPr eaLnBrk="0" hangingPunct="0"/>
            <a:endParaRPr lang="en-US" altLang="es-419"/>
          </a:p>
        </p:txBody>
      </p:sp>
      <p:sp>
        <p:nvSpPr>
          <p:cNvPr id="1184771" name="Rectangle 3">
            <a:extLst>
              <a:ext uri="{FF2B5EF4-FFF2-40B4-BE49-F238E27FC236}">
                <a16:creationId xmlns:a16="http://schemas.microsoft.com/office/drawing/2014/main" id="{02AFF743-9E1B-1505-71AB-FABF89C39E11}"/>
              </a:ext>
            </a:extLst>
          </p:cNvPr>
          <p:cNvSpPr>
            <a:spLocks noChangeArrowheads="1"/>
          </p:cNvSpPr>
          <p:nvPr/>
        </p:nvSpPr>
        <p:spPr bwMode="auto">
          <a:xfrm>
            <a:off x="2987675" y="1557338"/>
            <a:ext cx="2897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GRAN APOSTASIA</a:t>
            </a:r>
            <a:endParaRPr lang="en-US" altLang="es-419" sz="2000">
              <a:solidFill>
                <a:srgbClr val="FFCC00"/>
              </a:solidFill>
            </a:endParaRPr>
          </a:p>
        </p:txBody>
      </p:sp>
      <p:grpSp>
        <p:nvGrpSpPr>
          <p:cNvPr id="1184776" name="Group 8">
            <a:extLst>
              <a:ext uri="{FF2B5EF4-FFF2-40B4-BE49-F238E27FC236}">
                <a16:creationId xmlns:a16="http://schemas.microsoft.com/office/drawing/2014/main" id="{0F237FBB-D7C8-F122-6D9E-AD1612033EFB}"/>
              </a:ext>
            </a:extLst>
          </p:cNvPr>
          <p:cNvGrpSpPr>
            <a:grpSpLocks/>
          </p:cNvGrpSpPr>
          <p:nvPr/>
        </p:nvGrpSpPr>
        <p:grpSpPr bwMode="auto">
          <a:xfrm>
            <a:off x="395288" y="115888"/>
            <a:ext cx="4105275" cy="908050"/>
            <a:chOff x="158" y="119"/>
            <a:chExt cx="2586" cy="572"/>
          </a:xfrm>
        </p:grpSpPr>
        <p:sp>
          <p:nvSpPr>
            <p:cNvPr id="1184777" name="WordArt 9">
              <a:extLst>
                <a:ext uri="{FF2B5EF4-FFF2-40B4-BE49-F238E27FC236}">
                  <a16:creationId xmlns:a16="http://schemas.microsoft.com/office/drawing/2014/main" id="{9AD81EB1-C495-2856-48E4-FB1FCCBB6ECE}"/>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84778" name="WordArt 10">
              <a:extLst>
                <a:ext uri="{FF2B5EF4-FFF2-40B4-BE49-F238E27FC236}">
                  <a16:creationId xmlns:a16="http://schemas.microsoft.com/office/drawing/2014/main" id="{0542F107-D709-8A0A-25EF-CF7888B06F2C}"/>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84779" name="WordArt 11">
              <a:extLst>
                <a:ext uri="{FF2B5EF4-FFF2-40B4-BE49-F238E27FC236}">
                  <a16:creationId xmlns:a16="http://schemas.microsoft.com/office/drawing/2014/main" id="{0842378E-C2B6-AE7B-8241-741B048DCAE9}"/>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84780" name="WordArt 12">
            <a:extLst>
              <a:ext uri="{FF2B5EF4-FFF2-40B4-BE49-F238E27FC236}">
                <a16:creationId xmlns:a16="http://schemas.microsoft.com/office/drawing/2014/main" id="{E643D90D-B43A-C99E-81BD-FB762BB6B39C}"/>
              </a:ext>
            </a:extLst>
          </p:cNvPr>
          <p:cNvSpPr>
            <a:spLocks noChangeArrowheads="1" noChangeShapeType="1" noTextEdit="1"/>
          </p:cNvSpPr>
          <p:nvPr/>
        </p:nvSpPr>
        <p:spPr bwMode="auto">
          <a:xfrm>
            <a:off x="5076825" y="763588"/>
            <a:ext cx="3382963"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184783" name="Picture 15">
            <a:extLst>
              <a:ext uri="{FF2B5EF4-FFF2-40B4-BE49-F238E27FC236}">
                <a16:creationId xmlns:a16="http://schemas.microsoft.com/office/drawing/2014/main" id="{1E023A24-3DB6-39AA-1C21-60C7E0B8B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988" y="1628775"/>
            <a:ext cx="4037012" cy="475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3106" name="Rectangle 2">
            <a:extLst>
              <a:ext uri="{FF2B5EF4-FFF2-40B4-BE49-F238E27FC236}">
                <a16:creationId xmlns:a16="http://schemas.microsoft.com/office/drawing/2014/main" id="{F946869C-86CA-DEEA-BFF4-4B90BCAABDC1}"/>
              </a:ext>
            </a:extLst>
          </p:cNvPr>
          <p:cNvSpPr>
            <a:spLocks noChangeArrowheads="1"/>
          </p:cNvSpPr>
          <p:nvPr/>
        </p:nvSpPr>
        <p:spPr bwMode="auto">
          <a:xfrm>
            <a:off x="468313" y="1844675"/>
            <a:ext cx="8208962" cy="2436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Al dejar la iglesia su primer amor ( Apoc. 2:4), abandono su pureza doctrinal, sus elevadas normas de conducta persona, y el invisible vinculo de unidad que preveía el Espíritu Santo. </a:t>
            </a:r>
            <a:endParaRPr lang="en-US" altLang="es-419"/>
          </a:p>
          <a:p>
            <a:r>
              <a:rPr lang="es-MX" altLang="es-419"/>
              <a:t> A medida que se erosionaba la importancia del individuo y de la iglesia local, el obispo de Roma surgió como el poder supremo de la cristiandad.  </a:t>
            </a:r>
          </a:p>
        </p:txBody>
      </p:sp>
      <p:sp>
        <p:nvSpPr>
          <p:cNvPr id="943107" name="Rectangle 3">
            <a:extLst>
              <a:ext uri="{FF2B5EF4-FFF2-40B4-BE49-F238E27FC236}">
                <a16:creationId xmlns:a16="http://schemas.microsoft.com/office/drawing/2014/main" id="{13541A2A-F139-E974-F73E-A0931F332F0E}"/>
              </a:ext>
            </a:extLst>
          </p:cNvPr>
          <p:cNvSpPr>
            <a:spLocks noChangeArrowheads="1"/>
          </p:cNvSpPr>
          <p:nvPr/>
        </p:nvSpPr>
        <p:spPr bwMode="auto">
          <a:xfrm>
            <a:off x="1763713" y="1484313"/>
            <a:ext cx="5734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SURGIMIENTO DEL HOMBRE DE PECADO</a:t>
            </a:r>
            <a:endParaRPr lang="en-US" altLang="es-419" sz="2000">
              <a:solidFill>
                <a:srgbClr val="FFCC00"/>
              </a:solidFill>
            </a:endParaRPr>
          </a:p>
        </p:txBody>
      </p:sp>
      <p:sp>
        <p:nvSpPr>
          <p:cNvPr id="943108" name="Rectangle 4">
            <a:extLst>
              <a:ext uri="{FF2B5EF4-FFF2-40B4-BE49-F238E27FC236}">
                <a16:creationId xmlns:a16="http://schemas.microsoft.com/office/drawing/2014/main" id="{506B1271-67B9-9329-F965-E4FF27FF0CA5}"/>
              </a:ext>
            </a:extLst>
          </p:cNvPr>
          <p:cNvSpPr>
            <a:spLocks noChangeArrowheads="1"/>
          </p:cNvSpPr>
          <p:nvPr/>
        </p:nvSpPr>
        <p:spPr bwMode="auto">
          <a:xfrm>
            <a:off x="395288" y="4292600"/>
            <a:ext cx="8027987" cy="1766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Con el apoyo del emperador, este obispo o papa fue reconocido como la autoridad sobre todo los dirigentes de su iglesia en el mundo.</a:t>
            </a:r>
            <a:endParaRPr lang="en-US" altLang="es-419"/>
          </a:p>
          <a:p>
            <a:r>
              <a:rPr lang="es-MX" altLang="es-419"/>
              <a:t>  Bajo la conducta del papado, la iglesia cristiana se hundió cada vez mas en la apostasía.</a:t>
            </a:r>
          </a:p>
        </p:txBody>
      </p:sp>
      <p:grpSp>
        <p:nvGrpSpPr>
          <p:cNvPr id="943112" name="Group 8">
            <a:extLst>
              <a:ext uri="{FF2B5EF4-FFF2-40B4-BE49-F238E27FC236}">
                <a16:creationId xmlns:a16="http://schemas.microsoft.com/office/drawing/2014/main" id="{3BD01DB4-28EB-8656-330A-CED787B26809}"/>
              </a:ext>
            </a:extLst>
          </p:cNvPr>
          <p:cNvGrpSpPr>
            <a:grpSpLocks/>
          </p:cNvGrpSpPr>
          <p:nvPr/>
        </p:nvGrpSpPr>
        <p:grpSpPr bwMode="auto">
          <a:xfrm>
            <a:off x="539750" y="115888"/>
            <a:ext cx="4105275" cy="908050"/>
            <a:chOff x="158" y="119"/>
            <a:chExt cx="2586" cy="572"/>
          </a:xfrm>
        </p:grpSpPr>
        <p:sp>
          <p:nvSpPr>
            <p:cNvPr id="943113" name="WordArt 9">
              <a:extLst>
                <a:ext uri="{FF2B5EF4-FFF2-40B4-BE49-F238E27FC236}">
                  <a16:creationId xmlns:a16="http://schemas.microsoft.com/office/drawing/2014/main" id="{43F01B1A-60B9-562E-0D69-1CA4B0F0720E}"/>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43114" name="WordArt 10">
              <a:extLst>
                <a:ext uri="{FF2B5EF4-FFF2-40B4-BE49-F238E27FC236}">
                  <a16:creationId xmlns:a16="http://schemas.microsoft.com/office/drawing/2014/main" id="{708E75F0-0D21-62FA-52EA-395EE39355ED}"/>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43115" name="WordArt 11">
              <a:extLst>
                <a:ext uri="{FF2B5EF4-FFF2-40B4-BE49-F238E27FC236}">
                  <a16:creationId xmlns:a16="http://schemas.microsoft.com/office/drawing/2014/main" id="{989823D0-D19D-708A-5436-ACB9EF89852E}"/>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43116" name="WordArt 12">
            <a:extLst>
              <a:ext uri="{FF2B5EF4-FFF2-40B4-BE49-F238E27FC236}">
                <a16:creationId xmlns:a16="http://schemas.microsoft.com/office/drawing/2014/main" id="{A80C0B4D-6D46-6539-2B92-8012CE943FB5}"/>
              </a:ext>
            </a:extLst>
          </p:cNvPr>
          <p:cNvSpPr>
            <a:spLocks noChangeArrowheads="1" noChangeShapeType="1" noTextEdit="1"/>
          </p:cNvSpPr>
          <p:nvPr/>
        </p:nvSpPr>
        <p:spPr bwMode="auto">
          <a:xfrm>
            <a:off x="5221288" y="763588"/>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2082" name="Rectangle 2">
            <a:extLst>
              <a:ext uri="{FF2B5EF4-FFF2-40B4-BE49-F238E27FC236}">
                <a16:creationId xmlns:a16="http://schemas.microsoft.com/office/drawing/2014/main" id="{E31F7D61-1DEA-4244-72C3-9E95CC11481F}"/>
              </a:ext>
            </a:extLst>
          </p:cNvPr>
          <p:cNvSpPr>
            <a:spLocks noChangeArrowheads="1"/>
          </p:cNvSpPr>
          <p:nvPr/>
        </p:nvSpPr>
        <p:spPr bwMode="auto">
          <a:xfrm>
            <a:off x="468313" y="2157413"/>
            <a:ext cx="4140200" cy="3106737"/>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Junto con el descenso de la espiritualidad, la iglesia de Roma desarrollo un perfil mas regular, con vínculos mas estrechos al gobierno imperial. </a:t>
            </a:r>
            <a:endParaRPr lang="en-US" altLang="es-419"/>
          </a:p>
          <a:p>
            <a:r>
              <a:rPr lang="es-MX" altLang="es-419"/>
              <a:t>La iglesia y el estado se unieron en una alianza profana.</a:t>
            </a:r>
            <a:endParaRPr lang="en-US" altLang="es-419"/>
          </a:p>
        </p:txBody>
      </p:sp>
      <p:sp>
        <p:nvSpPr>
          <p:cNvPr id="942083" name="Rectangle 3">
            <a:extLst>
              <a:ext uri="{FF2B5EF4-FFF2-40B4-BE49-F238E27FC236}">
                <a16:creationId xmlns:a16="http://schemas.microsoft.com/office/drawing/2014/main" id="{4CC47FD6-1B50-488E-CAB0-AF8A738759D0}"/>
              </a:ext>
            </a:extLst>
          </p:cNvPr>
          <p:cNvSpPr>
            <a:spLocks noChangeArrowheads="1"/>
          </p:cNvSpPr>
          <p:nvPr/>
        </p:nvSpPr>
        <p:spPr bwMode="auto">
          <a:xfrm>
            <a:off x="2843213" y="1628775"/>
            <a:ext cx="3122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IGLESIA SUFRIENTE</a:t>
            </a:r>
            <a:endParaRPr lang="en-US" altLang="es-419" sz="2000">
              <a:solidFill>
                <a:srgbClr val="FFCC00"/>
              </a:solidFill>
            </a:endParaRPr>
          </a:p>
        </p:txBody>
      </p:sp>
      <p:grpSp>
        <p:nvGrpSpPr>
          <p:cNvPr id="942085" name="Group 5">
            <a:extLst>
              <a:ext uri="{FF2B5EF4-FFF2-40B4-BE49-F238E27FC236}">
                <a16:creationId xmlns:a16="http://schemas.microsoft.com/office/drawing/2014/main" id="{005A8654-2DBD-D124-3ED6-8CDDB31DA828}"/>
              </a:ext>
            </a:extLst>
          </p:cNvPr>
          <p:cNvGrpSpPr>
            <a:grpSpLocks/>
          </p:cNvGrpSpPr>
          <p:nvPr/>
        </p:nvGrpSpPr>
        <p:grpSpPr bwMode="auto">
          <a:xfrm>
            <a:off x="539750" y="115888"/>
            <a:ext cx="4105275" cy="908050"/>
            <a:chOff x="158" y="119"/>
            <a:chExt cx="2586" cy="572"/>
          </a:xfrm>
        </p:grpSpPr>
        <p:sp>
          <p:nvSpPr>
            <p:cNvPr id="942086" name="WordArt 6">
              <a:extLst>
                <a:ext uri="{FF2B5EF4-FFF2-40B4-BE49-F238E27FC236}">
                  <a16:creationId xmlns:a16="http://schemas.microsoft.com/office/drawing/2014/main" id="{2375224E-F30B-A0E0-429E-81B48D0B85E8}"/>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42087" name="WordArt 7">
              <a:extLst>
                <a:ext uri="{FF2B5EF4-FFF2-40B4-BE49-F238E27FC236}">
                  <a16:creationId xmlns:a16="http://schemas.microsoft.com/office/drawing/2014/main" id="{4F5847AF-C04D-8161-D5C5-5246B3C81B37}"/>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42088" name="WordArt 8">
              <a:extLst>
                <a:ext uri="{FF2B5EF4-FFF2-40B4-BE49-F238E27FC236}">
                  <a16:creationId xmlns:a16="http://schemas.microsoft.com/office/drawing/2014/main" id="{7FBD162D-1BA8-9035-980F-7B09821C9135}"/>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42089" name="WordArt 9">
            <a:extLst>
              <a:ext uri="{FF2B5EF4-FFF2-40B4-BE49-F238E27FC236}">
                <a16:creationId xmlns:a16="http://schemas.microsoft.com/office/drawing/2014/main" id="{CBE75BB3-9369-DC99-661B-FCD1BA53532B}"/>
              </a:ext>
            </a:extLst>
          </p:cNvPr>
          <p:cNvSpPr>
            <a:spLocks noChangeArrowheads="1" noChangeShapeType="1" noTextEdit="1"/>
          </p:cNvSpPr>
          <p:nvPr/>
        </p:nvSpPr>
        <p:spPr bwMode="auto">
          <a:xfrm>
            <a:off x="5221288" y="763588"/>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942093" name="Picture 13">
            <a:extLst>
              <a:ext uri="{FF2B5EF4-FFF2-40B4-BE49-F238E27FC236}">
                <a16:creationId xmlns:a16="http://schemas.microsoft.com/office/drawing/2014/main" id="{5E1F989D-0D79-CF19-D387-298A58DCE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492375"/>
            <a:ext cx="3816350"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5298" name="Rectangle 2">
            <a:extLst>
              <a:ext uri="{FF2B5EF4-FFF2-40B4-BE49-F238E27FC236}">
                <a16:creationId xmlns:a16="http://schemas.microsoft.com/office/drawing/2014/main" id="{96193099-7971-7E97-2F2A-0157BB467E9B}"/>
              </a:ext>
            </a:extLst>
          </p:cNvPr>
          <p:cNvSpPr>
            <a:spLocks noChangeArrowheads="1"/>
          </p:cNvSpPr>
          <p:nvPr/>
        </p:nvSpPr>
        <p:spPr bwMode="auto">
          <a:xfrm>
            <a:off x="395288" y="2062163"/>
            <a:ext cx="5148262" cy="3106737"/>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Trágicamente, la iglesia, asistida por el estado, procuro imponer sus decretos y enseñanzas sobre todos los cristianos. Muchos abandonaron sus creencias por temor a la persecución, mientras que los que decidieron permanecer fieles a las enseñanzas Biblia experimentaron severa persecución.</a:t>
            </a:r>
            <a:endParaRPr lang="en-US" altLang="es-419"/>
          </a:p>
        </p:txBody>
      </p:sp>
      <p:sp>
        <p:nvSpPr>
          <p:cNvPr id="1335299" name="Rectangle 3">
            <a:extLst>
              <a:ext uri="{FF2B5EF4-FFF2-40B4-BE49-F238E27FC236}">
                <a16:creationId xmlns:a16="http://schemas.microsoft.com/office/drawing/2014/main" id="{5CE51948-A9B6-9A08-E277-367E05EC209B}"/>
              </a:ext>
            </a:extLst>
          </p:cNvPr>
          <p:cNvSpPr>
            <a:spLocks noChangeArrowheads="1"/>
          </p:cNvSpPr>
          <p:nvPr/>
        </p:nvSpPr>
        <p:spPr bwMode="auto">
          <a:xfrm>
            <a:off x="2771775" y="1628775"/>
            <a:ext cx="3122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IGLESIA SUFRIENTE</a:t>
            </a:r>
            <a:endParaRPr lang="en-US" altLang="es-419" sz="2000">
              <a:solidFill>
                <a:srgbClr val="FFCC00"/>
              </a:solidFill>
            </a:endParaRPr>
          </a:p>
        </p:txBody>
      </p:sp>
      <p:grpSp>
        <p:nvGrpSpPr>
          <p:cNvPr id="1335302" name="Group 6">
            <a:extLst>
              <a:ext uri="{FF2B5EF4-FFF2-40B4-BE49-F238E27FC236}">
                <a16:creationId xmlns:a16="http://schemas.microsoft.com/office/drawing/2014/main" id="{BA8B456E-AD18-9BBA-25A1-FCDB5FA7069F}"/>
              </a:ext>
            </a:extLst>
          </p:cNvPr>
          <p:cNvGrpSpPr>
            <a:grpSpLocks/>
          </p:cNvGrpSpPr>
          <p:nvPr/>
        </p:nvGrpSpPr>
        <p:grpSpPr bwMode="auto">
          <a:xfrm>
            <a:off x="539750" y="142875"/>
            <a:ext cx="4105275" cy="908050"/>
            <a:chOff x="158" y="119"/>
            <a:chExt cx="2586" cy="572"/>
          </a:xfrm>
        </p:grpSpPr>
        <p:sp>
          <p:nvSpPr>
            <p:cNvPr id="1335303" name="WordArt 7">
              <a:extLst>
                <a:ext uri="{FF2B5EF4-FFF2-40B4-BE49-F238E27FC236}">
                  <a16:creationId xmlns:a16="http://schemas.microsoft.com/office/drawing/2014/main" id="{2A423A41-6DB3-BE92-B1CF-461B4430D5F8}"/>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35304" name="WordArt 8">
              <a:extLst>
                <a:ext uri="{FF2B5EF4-FFF2-40B4-BE49-F238E27FC236}">
                  <a16:creationId xmlns:a16="http://schemas.microsoft.com/office/drawing/2014/main" id="{E557EA0C-CAFD-6F05-F0A1-600104836738}"/>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35305" name="WordArt 9">
              <a:extLst>
                <a:ext uri="{FF2B5EF4-FFF2-40B4-BE49-F238E27FC236}">
                  <a16:creationId xmlns:a16="http://schemas.microsoft.com/office/drawing/2014/main" id="{14F0A9E3-4469-095D-2DA3-F2D6320D828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35306" name="WordArt 10">
            <a:extLst>
              <a:ext uri="{FF2B5EF4-FFF2-40B4-BE49-F238E27FC236}">
                <a16:creationId xmlns:a16="http://schemas.microsoft.com/office/drawing/2014/main" id="{70ED1292-1169-736D-ABF9-D10980A6E387}"/>
              </a:ext>
            </a:extLst>
          </p:cNvPr>
          <p:cNvSpPr>
            <a:spLocks noChangeArrowheads="1" noChangeShapeType="1" noTextEdit="1"/>
          </p:cNvSpPr>
          <p:nvPr/>
        </p:nvSpPr>
        <p:spPr bwMode="auto">
          <a:xfrm>
            <a:off x="5221288" y="790575"/>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pic>
        <p:nvPicPr>
          <p:cNvPr id="1335309" name="Picture 13">
            <a:extLst>
              <a:ext uri="{FF2B5EF4-FFF2-40B4-BE49-F238E27FC236}">
                <a16:creationId xmlns:a16="http://schemas.microsoft.com/office/drawing/2014/main" id="{70B43AFB-8ADF-27DA-D37C-628AF8A2A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613" y="17732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5794" name="Rectangle 2">
            <a:extLst>
              <a:ext uri="{FF2B5EF4-FFF2-40B4-BE49-F238E27FC236}">
                <a16:creationId xmlns:a16="http://schemas.microsoft.com/office/drawing/2014/main" id="{CCB130D9-65A1-E516-988D-4C4BDFC19B13}"/>
              </a:ext>
            </a:extLst>
          </p:cNvPr>
          <p:cNvSpPr>
            <a:spLocks noChangeArrowheads="1"/>
          </p:cNvSpPr>
          <p:nvPr/>
        </p:nvSpPr>
        <p:spPr bwMode="auto">
          <a:xfrm>
            <a:off x="468313" y="2073275"/>
            <a:ext cx="82804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mundo cristiano se convirtió en un campo de batalla. Muchos fueron aprisionado o ejecutados en el nombre de Dios durante los 1260 años de persecución, millones de fieles creyentes experimentaron grandes sufrimientos y muchos debieron sellar con la muerte su lealtad a Cristo.</a:t>
            </a:r>
            <a:endParaRPr lang="en-US" altLang="es-419"/>
          </a:p>
        </p:txBody>
      </p:sp>
      <p:sp>
        <p:nvSpPr>
          <p:cNvPr id="1185795" name="Rectangle 3">
            <a:extLst>
              <a:ext uri="{FF2B5EF4-FFF2-40B4-BE49-F238E27FC236}">
                <a16:creationId xmlns:a16="http://schemas.microsoft.com/office/drawing/2014/main" id="{0A2C3FB4-2D94-0F56-5065-AD24EB39C282}"/>
              </a:ext>
            </a:extLst>
          </p:cNvPr>
          <p:cNvSpPr>
            <a:spLocks noChangeArrowheads="1"/>
          </p:cNvSpPr>
          <p:nvPr/>
        </p:nvSpPr>
        <p:spPr bwMode="auto">
          <a:xfrm>
            <a:off x="2771775" y="1484313"/>
            <a:ext cx="3122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IGLESIA SUFRIENTE</a:t>
            </a:r>
            <a:endParaRPr lang="en-US" altLang="es-419" sz="2000">
              <a:solidFill>
                <a:srgbClr val="FFCC00"/>
              </a:solidFill>
            </a:endParaRPr>
          </a:p>
        </p:txBody>
      </p:sp>
      <p:sp>
        <p:nvSpPr>
          <p:cNvPr id="1185796" name="Rectangle 4">
            <a:extLst>
              <a:ext uri="{FF2B5EF4-FFF2-40B4-BE49-F238E27FC236}">
                <a16:creationId xmlns:a16="http://schemas.microsoft.com/office/drawing/2014/main" id="{8F52B2BA-862C-8744-D52A-A3A97278C552}"/>
              </a:ext>
            </a:extLst>
          </p:cNvPr>
          <p:cNvSpPr>
            <a:spLocks noChangeArrowheads="1"/>
          </p:cNvSpPr>
          <p:nvPr/>
        </p:nvSpPr>
        <p:spPr bwMode="auto">
          <a:xfrm>
            <a:off x="468313" y="4081463"/>
            <a:ext cx="8280400" cy="176688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derrocamiento del papado fue el acontecimiento culminante de una larga serie asociada con su declinación progresiva. Este suceso marca el fin del periodo profético de los 1260 años. Muchos protestantes lo interpretaron como el cumplimiento de la profesia</a:t>
            </a:r>
          </a:p>
        </p:txBody>
      </p:sp>
      <p:grpSp>
        <p:nvGrpSpPr>
          <p:cNvPr id="1185800" name="Group 8">
            <a:extLst>
              <a:ext uri="{FF2B5EF4-FFF2-40B4-BE49-F238E27FC236}">
                <a16:creationId xmlns:a16="http://schemas.microsoft.com/office/drawing/2014/main" id="{F6DE629D-A320-AC88-3D00-E964AC46C5F4}"/>
              </a:ext>
            </a:extLst>
          </p:cNvPr>
          <p:cNvGrpSpPr>
            <a:grpSpLocks/>
          </p:cNvGrpSpPr>
          <p:nvPr/>
        </p:nvGrpSpPr>
        <p:grpSpPr bwMode="auto">
          <a:xfrm>
            <a:off x="539750" y="188913"/>
            <a:ext cx="4105275" cy="908050"/>
            <a:chOff x="158" y="119"/>
            <a:chExt cx="2586" cy="572"/>
          </a:xfrm>
        </p:grpSpPr>
        <p:sp>
          <p:nvSpPr>
            <p:cNvPr id="1185801" name="WordArt 9">
              <a:extLst>
                <a:ext uri="{FF2B5EF4-FFF2-40B4-BE49-F238E27FC236}">
                  <a16:creationId xmlns:a16="http://schemas.microsoft.com/office/drawing/2014/main" id="{6E13A7D6-D773-0D50-2790-C7B53E5EAD00}"/>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185802" name="WordArt 10">
              <a:extLst>
                <a:ext uri="{FF2B5EF4-FFF2-40B4-BE49-F238E27FC236}">
                  <a16:creationId xmlns:a16="http://schemas.microsoft.com/office/drawing/2014/main" id="{F45FBEAD-0D4A-7E65-C8F6-7BA036448F13}"/>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85803" name="WordArt 11">
              <a:extLst>
                <a:ext uri="{FF2B5EF4-FFF2-40B4-BE49-F238E27FC236}">
                  <a16:creationId xmlns:a16="http://schemas.microsoft.com/office/drawing/2014/main" id="{7C186036-0A6F-5143-7B47-21FDA3B1CA8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185804" name="WordArt 12">
            <a:extLst>
              <a:ext uri="{FF2B5EF4-FFF2-40B4-BE49-F238E27FC236}">
                <a16:creationId xmlns:a16="http://schemas.microsoft.com/office/drawing/2014/main" id="{97D86ECA-B6B8-2C53-FA5B-F4A095617EAA}"/>
              </a:ext>
            </a:extLst>
          </p:cNvPr>
          <p:cNvSpPr>
            <a:spLocks noChangeArrowheads="1" noChangeShapeType="1" noTextEdit="1"/>
          </p:cNvSpPr>
          <p:nvPr/>
        </p:nvSpPr>
        <p:spPr bwMode="auto">
          <a:xfrm>
            <a:off x="5221288" y="836613"/>
            <a:ext cx="338296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13. El Remanente y su Misión</a:t>
            </a:r>
          </a:p>
        </p:txBody>
      </p:sp>
    </p:spTree>
  </p:cSld>
  <p:clrMapOvr>
    <a:masterClrMapping/>
  </p:clrMapOvr>
</p:sld>
</file>

<file path=ppt/theme/theme1.xml><?xml version="1.0" encoding="utf-8"?>
<a:theme xmlns:a="http://schemas.openxmlformats.org/drawingml/2006/main" name="Eco">
  <a:themeElements>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Ec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 Doctrinas y 28 Creencias</Template>
  <TotalTime>8</TotalTime>
  <Words>3688</Words>
  <Application>Microsoft Office PowerPoint</Application>
  <PresentationFormat>Presentación en pantalla (4:3)</PresentationFormat>
  <Paragraphs>295</Paragraphs>
  <Slides>44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44</vt:i4>
      </vt:variant>
    </vt:vector>
  </HeadingPairs>
  <TitlesOfParts>
    <vt:vector size="51" baseType="lpstr">
      <vt:lpstr>Arial</vt:lpstr>
      <vt:lpstr>Times New Roman</vt:lpstr>
      <vt:lpstr>Wingdings</vt:lpstr>
      <vt:lpstr>Arial Rounded MT Bold</vt:lpstr>
      <vt:lpstr>Brush Script MT</vt:lpstr>
      <vt:lpstr>Monotype Corsiva</vt:lpstr>
      <vt:lpstr>Eco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Willinthon Sanchez Salvador</dc:creator>
  <cp:lastModifiedBy>Willinthon Sanchez Salvador</cp:lastModifiedBy>
  <cp:revision>1</cp:revision>
  <dcterms:created xsi:type="dcterms:W3CDTF">2024-02-06T21:00:21Z</dcterms:created>
  <dcterms:modified xsi:type="dcterms:W3CDTF">2024-02-06T21:08:48Z</dcterms:modified>
</cp:coreProperties>
</file>