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6"/>
  </p:notesMasterIdLst>
  <p:sldIdLst>
    <p:sldId id="308" r:id="rId2"/>
    <p:sldId id="1358" r:id="rId3"/>
    <p:sldId id="1359" r:id="rId4"/>
    <p:sldId id="1496" r:id="rId5"/>
    <p:sldId id="1360" r:id="rId6"/>
    <p:sldId id="1497" r:id="rId7"/>
    <p:sldId id="1361" r:id="rId8"/>
    <p:sldId id="1498" r:id="rId9"/>
    <p:sldId id="1362" r:id="rId10"/>
    <p:sldId id="1499" r:id="rId11"/>
    <p:sldId id="1363" r:id="rId12"/>
    <p:sldId id="1364" r:id="rId13"/>
    <p:sldId id="1365" r:id="rId14"/>
    <p:sldId id="1366" r:id="rId15"/>
    <p:sldId id="1500" r:id="rId16"/>
    <p:sldId id="1367" r:id="rId17"/>
    <p:sldId id="1501" r:id="rId18"/>
    <p:sldId id="1368" r:id="rId19"/>
    <p:sldId id="1369" r:id="rId20"/>
    <p:sldId id="1502" r:id="rId21"/>
    <p:sldId id="1370" r:id="rId22"/>
    <p:sldId id="1503" r:id="rId23"/>
    <p:sldId id="1371" r:id="rId24"/>
    <p:sldId id="1372" r:id="rId25"/>
    <p:sldId id="1504" r:id="rId26"/>
    <p:sldId id="1373" r:id="rId27"/>
    <p:sldId id="1374" r:id="rId28"/>
    <p:sldId id="1505" r:id="rId29"/>
    <p:sldId id="1375" r:id="rId30"/>
    <p:sldId id="1506" r:id="rId31"/>
    <p:sldId id="419" r:id="rId32"/>
    <p:sldId id="453" r:id="rId33"/>
    <p:sldId id="328" r:id="rId34"/>
    <p:sldId id="435" r:id="rId35"/>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68D38D12-FA87-80A1-EFBB-8C4E3AC761A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A5103359-B318-1084-2A15-02396D37F5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0ED1B220-486B-31E1-1F81-CB2F98FFF86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DFB2EA03-F802-0AB5-689E-A711AF4CA59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BFFDAB83-56CF-C6D6-BB64-DBCAE135780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8DD1C7CC-A6FE-720A-848A-FA94ACD83ED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2AC8E50-A563-4DC1-99DC-178481A2CBEF}"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C82106A2-A86D-5483-65A8-0C33301E9C31}"/>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E395E281-1055-9406-39AA-65F9C421DA1C}"/>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E2667D2D-5499-0138-7358-0FB4907C467C}"/>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57D1E39C-6E89-1F88-FFE7-64D0D06D0065}"/>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43C4DE42-BA95-880C-DCE5-36C86FD11F3B}"/>
              </a:ext>
            </a:extLst>
          </p:cNvPr>
          <p:cNvSpPr>
            <a:spLocks noGrp="1" noChangeArrowheads="1"/>
          </p:cNvSpPr>
          <p:nvPr>
            <p:ph type="sldNum" sz="quarter" idx="4"/>
          </p:nvPr>
        </p:nvSpPr>
        <p:spPr>
          <a:xfrm>
            <a:off x="2209800" y="6248400"/>
            <a:ext cx="1219200" cy="457200"/>
          </a:xfrm>
        </p:spPr>
        <p:txBody>
          <a:bodyPr/>
          <a:lstStyle>
            <a:lvl1pPr>
              <a:defRPr/>
            </a:lvl1pPr>
          </a:lstStyle>
          <a:p>
            <a:fld id="{D3BE1DCA-38AD-47A1-92A6-0E3845D92B42}" type="slidenum">
              <a:rPr lang="es-ES" altLang="es-419"/>
              <a:pPr/>
              <a:t>‹Nº›</a:t>
            </a:fld>
            <a:endParaRPr lang="es-ES" altLang="es-419"/>
          </a:p>
        </p:txBody>
      </p:sp>
      <p:sp>
        <p:nvSpPr>
          <p:cNvPr id="174088" name="Oval 8">
            <a:extLst>
              <a:ext uri="{FF2B5EF4-FFF2-40B4-BE49-F238E27FC236}">
                <a16:creationId xmlns:a16="http://schemas.microsoft.com/office/drawing/2014/main" id="{CEC000BE-1B60-F9D5-76DC-7B72345A508B}"/>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FA5ED-A3AE-A129-C5A9-A8E8A89E631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48EE1B70-52BA-7487-095B-5D96493C1AD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A3179F8-7E42-5AA2-718A-D0531A3ED8F5}"/>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66F0368D-AD27-2F95-BE80-9509928706E7}"/>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0CB2B965-78C0-A280-B385-01C10C105FA1}"/>
              </a:ext>
            </a:extLst>
          </p:cNvPr>
          <p:cNvSpPr>
            <a:spLocks noGrp="1"/>
          </p:cNvSpPr>
          <p:nvPr>
            <p:ph type="sldNum" sz="quarter" idx="12"/>
          </p:nvPr>
        </p:nvSpPr>
        <p:spPr/>
        <p:txBody>
          <a:bodyPr/>
          <a:lstStyle>
            <a:lvl1pPr>
              <a:defRPr/>
            </a:lvl1pPr>
          </a:lstStyle>
          <a:p>
            <a:fld id="{D1D6E061-94CB-417E-8D78-134EA311F01F}" type="slidenum">
              <a:rPr lang="es-ES" altLang="es-419"/>
              <a:pPr/>
              <a:t>‹Nº›</a:t>
            </a:fld>
            <a:endParaRPr lang="es-ES" altLang="es-419"/>
          </a:p>
        </p:txBody>
      </p:sp>
    </p:spTree>
    <p:extLst>
      <p:ext uri="{BB962C8B-B14F-4D97-AF65-F5344CB8AC3E}">
        <p14:creationId xmlns:p14="http://schemas.microsoft.com/office/powerpoint/2010/main" val="43036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28F25B-B31B-387D-F8DA-18AF19DBE197}"/>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7248AFD-C3FD-02F4-D40A-345C843DB30F}"/>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F7754B6-F517-47D6-D75C-0FD4E1ABAC20}"/>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AC84215D-FEBB-08E3-361B-A4825E0F0CF7}"/>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B0D829FD-86D8-5A0C-A47E-D6AA840A5067}"/>
              </a:ext>
            </a:extLst>
          </p:cNvPr>
          <p:cNvSpPr>
            <a:spLocks noGrp="1"/>
          </p:cNvSpPr>
          <p:nvPr>
            <p:ph type="sldNum" sz="quarter" idx="12"/>
          </p:nvPr>
        </p:nvSpPr>
        <p:spPr/>
        <p:txBody>
          <a:bodyPr/>
          <a:lstStyle>
            <a:lvl1pPr>
              <a:defRPr/>
            </a:lvl1pPr>
          </a:lstStyle>
          <a:p>
            <a:fld id="{2AE07E0F-4C30-4CAE-90BF-EA9A164ED4DB}" type="slidenum">
              <a:rPr lang="es-ES" altLang="es-419"/>
              <a:pPr/>
              <a:t>‹Nº›</a:t>
            </a:fld>
            <a:endParaRPr lang="es-ES" altLang="es-419"/>
          </a:p>
        </p:txBody>
      </p:sp>
    </p:spTree>
    <p:extLst>
      <p:ext uri="{BB962C8B-B14F-4D97-AF65-F5344CB8AC3E}">
        <p14:creationId xmlns:p14="http://schemas.microsoft.com/office/powerpoint/2010/main" val="20643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0EE69-67D8-CDA6-B076-CA15911FCD1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7B59D82E-24F6-A8E0-67E7-9AFE584FCC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70D669B-EB30-8B2E-179E-D62DE421606A}"/>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DBFCC9F4-53D4-E2FA-071C-4E062BDBF645}"/>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13F9C469-5D57-9D39-1269-D56FF81FB2CD}"/>
              </a:ext>
            </a:extLst>
          </p:cNvPr>
          <p:cNvSpPr>
            <a:spLocks noGrp="1"/>
          </p:cNvSpPr>
          <p:nvPr>
            <p:ph type="sldNum" sz="quarter" idx="12"/>
          </p:nvPr>
        </p:nvSpPr>
        <p:spPr/>
        <p:txBody>
          <a:bodyPr/>
          <a:lstStyle>
            <a:lvl1pPr>
              <a:defRPr/>
            </a:lvl1pPr>
          </a:lstStyle>
          <a:p>
            <a:fld id="{C7B083E3-0FE5-4F4D-A36E-94D31087A743}" type="slidenum">
              <a:rPr lang="es-ES" altLang="es-419"/>
              <a:pPr/>
              <a:t>‹Nº›</a:t>
            </a:fld>
            <a:endParaRPr lang="es-ES" altLang="es-419"/>
          </a:p>
        </p:txBody>
      </p:sp>
    </p:spTree>
    <p:extLst>
      <p:ext uri="{BB962C8B-B14F-4D97-AF65-F5344CB8AC3E}">
        <p14:creationId xmlns:p14="http://schemas.microsoft.com/office/powerpoint/2010/main" val="1945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22AFF-B98A-8BBA-79AC-8C37BC6CE1D9}"/>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8ECE2DB1-6AA8-88CA-261B-01456814C6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935AA0-51C2-9251-6841-6352D2444AC3}"/>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B7B1F321-F08E-A26D-9612-54349FDA01D3}"/>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AEB5D1B9-579A-8DC7-9511-B98A0C6C81C5}"/>
              </a:ext>
            </a:extLst>
          </p:cNvPr>
          <p:cNvSpPr>
            <a:spLocks noGrp="1"/>
          </p:cNvSpPr>
          <p:nvPr>
            <p:ph type="sldNum" sz="quarter" idx="12"/>
          </p:nvPr>
        </p:nvSpPr>
        <p:spPr/>
        <p:txBody>
          <a:bodyPr/>
          <a:lstStyle>
            <a:lvl1pPr>
              <a:defRPr/>
            </a:lvl1pPr>
          </a:lstStyle>
          <a:p>
            <a:fld id="{9459B89E-098E-423C-9A25-D93A4B410894}" type="slidenum">
              <a:rPr lang="es-ES" altLang="es-419"/>
              <a:pPr/>
              <a:t>‹Nº›</a:t>
            </a:fld>
            <a:endParaRPr lang="es-ES" altLang="es-419"/>
          </a:p>
        </p:txBody>
      </p:sp>
    </p:spTree>
    <p:extLst>
      <p:ext uri="{BB962C8B-B14F-4D97-AF65-F5344CB8AC3E}">
        <p14:creationId xmlns:p14="http://schemas.microsoft.com/office/powerpoint/2010/main" val="415993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D2189-D731-4235-E879-F1156C299C8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40592596-3DC8-9A59-D2E2-745A078ABFBC}"/>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C4DAE4B3-C3F4-1E85-9BED-AD0EFBC2EB98}"/>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3BFDDF0C-F8F2-79F5-36F0-2EC5D0A785B3}"/>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0982397E-CF68-FBB0-36ED-CBE8CCC614A8}"/>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0EC1C8F7-15F9-EEBF-DA8B-474690BBA5A4}"/>
              </a:ext>
            </a:extLst>
          </p:cNvPr>
          <p:cNvSpPr>
            <a:spLocks noGrp="1"/>
          </p:cNvSpPr>
          <p:nvPr>
            <p:ph type="sldNum" sz="quarter" idx="12"/>
          </p:nvPr>
        </p:nvSpPr>
        <p:spPr/>
        <p:txBody>
          <a:bodyPr/>
          <a:lstStyle>
            <a:lvl1pPr>
              <a:defRPr/>
            </a:lvl1pPr>
          </a:lstStyle>
          <a:p>
            <a:fld id="{147D87F8-AD16-4AA0-8728-693F9C9C1EE3}" type="slidenum">
              <a:rPr lang="es-ES" altLang="es-419"/>
              <a:pPr/>
              <a:t>‹Nº›</a:t>
            </a:fld>
            <a:endParaRPr lang="es-ES" altLang="es-419"/>
          </a:p>
        </p:txBody>
      </p:sp>
    </p:spTree>
    <p:extLst>
      <p:ext uri="{BB962C8B-B14F-4D97-AF65-F5344CB8AC3E}">
        <p14:creationId xmlns:p14="http://schemas.microsoft.com/office/powerpoint/2010/main" val="64371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B4DB4-2100-C927-23C3-5B45E862788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AE2A806B-5352-21C8-4C49-B1FDE0B2845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6F3EDC-EEC5-08FF-209F-72042B7718E2}"/>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AC0B0674-1DB2-4B89-28E1-875A2BF6D7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2A65A1-1211-026F-376E-255D191690B6}"/>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3E1D99F-0B1E-E74E-F08A-D3A97E0066A2}"/>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F893E740-CC09-E412-2297-79CA5DB3CF47}"/>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60908533-7463-0B6A-087A-9A1CEFBD5CE8}"/>
              </a:ext>
            </a:extLst>
          </p:cNvPr>
          <p:cNvSpPr>
            <a:spLocks noGrp="1"/>
          </p:cNvSpPr>
          <p:nvPr>
            <p:ph type="sldNum" sz="quarter" idx="12"/>
          </p:nvPr>
        </p:nvSpPr>
        <p:spPr/>
        <p:txBody>
          <a:bodyPr/>
          <a:lstStyle>
            <a:lvl1pPr>
              <a:defRPr/>
            </a:lvl1pPr>
          </a:lstStyle>
          <a:p>
            <a:fld id="{9336A855-0E31-4311-9A40-1E69C63D5661}" type="slidenum">
              <a:rPr lang="es-ES" altLang="es-419"/>
              <a:pPr/>
              <a:t>‹Nº›</a:t>
            </a:fld>
            <a:endParaRPr lang="es-ES" altLang="es-419"/>
          </a:p>
        </p:txBody>
      </p:sp>
    </p:spTree>
    <p:extLst>
      <p:ext uri="{BB962C8B-B14F-4D97-AF65-F5344CB8AC3E}">
        <p14:creationId xmlns:p14="http://schemas.microsoft.com/office/powerpoint/2010/main" val="119505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128FE-B792-3084-4684-A6570BD4AA9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A6B7180F-D0AE-36A5-E4CF-2D4A22554F97}"/>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CD82E35E-B3BA-86CF-C301-17ABFD7980B4}"/>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9C61B47A-7F41-3A37-4D75-D47A8309CC9E}"/>
              </a:ext>
            </a:extLst>
          </p:cNvPr>
          <p:cNvSpPr>
            <a:spLocks noGrp="1"/>
          </p:cNvSpPr>
          <p:nvPr>
            <p:ph type="sldNum" sz="quarter" idx="12"/>
          </p:nvPr>
        </p:nvSpPr>
        <p:spPr/>
        <p:txBody>
          <a:bodyPr/>
          <a:lstStyle>
            <a:lvl1pPr>
              <a:defRPr/>
            </a:lvl1pPr>
          </a:lstStyle>
          <a:p>
            <a:fld id="{9491FC3E-949F-4B0E-B267-A23B86FC3F65}" type="slidenum">
              <a:rPr lang="es-ES" altLang="es-419"/>
              <a:pPr/>
              <a:t>‹Nº›</a:t>
            </a:fld>
            <a:endParaRPr lang="es-ES" altLang="es-419"/>
          </a:p>
        </p:txBody>
      </p:sp>
    </p:spTree>
    <p:extLst>
      <p:ext uri="{BB962C8B-B14F-4D97-AF65-F5344CB8AC3E}">
        <p14:creationId xmlns:p14="http://schemas.microsoft.com/office/powerpoint/2010/main" val="8802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677303-DD32-24C8-3F34-6B2B9C13C4DD}"/>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51B44FCF-AEF2-9953-BEDB-7D11129CAACF}"/>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636F5591-CABA-78E8-37BF-79AD8E363C79}"/>
              </a:ext>
            </a:extLst>
          </p:cNvPr>
          <p:cNvSpPr>
            <a:spLocks noGrp="1"/>
          </p:cNvSpPr>
          <p:nvPr>
            <p:ph type="sldNum" sz="quarter" idx="12"/>
          </p:nvPr>
        </p:nvSpPr>
        <p:spPr/>
        <p:txBody>
          <a:bodyPr/>
          <a:lstStyle>
            <a:lvl1pPr>
              <a:defRPr/>
            </a:lvl1pPr>
          </a:lstStyle>
          <a:p>
            <a:fld id="{64ED8BB3-8602-420F-B327-547C2478A8E7}" type="slidenum">
              <a:rPr lang="es-ES" altLang="es-419"/>
              <a:pPr/>
              <a:t>‹Nº›</a:t>
            </a:fld>
            <a:endParaRPr lang="es-ES" altLang="es-419"/>
          </a:p>
        </p:txBody>
      </p:sp>
    </p:spTree>
    <p:extLst>
      <p:ext uri="{BB962C8B-B14F-4D97-AF65-F5344CB8AC3E}">
        <p14:creationId xmlns:p14="http://schemas.microsoft.com/office/powerpoint/2010/main" val="126300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A270B-3942-F634-B450-CBB60208FCB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4D41E211-66F3-130C-FA8C-60AF265DB98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1BB466F0-1A14-9AEF-7294-BE0B2ACC43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028F6E-DD99-3957-7C08-72D27BC6F545}"/>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B373A01E-A6FA-C81B-D2AD-D5F23E65015D}"/>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DD0AB69F-661F-366E-A1BD-F96FED6F668A}"/>
              </a:ext>
            </a:extLst>
          </p:cNvPr>
          <p:cNvSpPr>
            <a:spLocks noGrp="1"/>
          </p:cNvSpPr>
          <p:nvPr>
            <p:ph type="sldNum" sz="quarter" idx="12"/>
          </p:nvPr>
        </p:nvSpPr>
        <p:spPr/>
        <p:txBody>
          <a:bodyPr/>
          <a:lstStyle>
            <a:lvl1pPr>
              <a:defRPr/>
            </a:lvl1pPr>
          </a:lstStyle>
          <a:p>
            <a:fld id="{F0D653FA-8173-4EC6-A4AD-580AD2469E78}" type="slidenum">
              <a:rPr lang="es-ES" altLang="es-419"/>
              <a:pPr/>
              <a:t>‹Nº›</a:t>
            </a:fld>
            <a:endParaRPr lang="es-ES" altLang="es-419"/>
          </a:p>
        </p:txBody>
      </p:sp>
    </p:spTree>
    <p:extLst>
      <p:ext uri="{BB962C8B-B14F-4D97-AF65-F5344CB8AC3E}">
        <p14:creationId xmlns:p14="http://schemas.microsoft.com/office/powerpoint/2010/main" val="131375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85FF8-26DF-8D4C-E2EE-D9D44D6542A2}"/>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D67298B2-8B5E-0A92-AD0E-47F11D339AC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F8EC3244-02EF-638A-8720-30100F69F41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85772F-7432-A560-A21F-6D1E5D0B8E6B}"/>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22C65E5F-17A0-2081-6216-6CC25D9B38D7}"/>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281EE7BF-1C10-4AB4-F082-8F2908659794}"/>
              </a:ext>
            </a:extLst>
          </p:cNvPr>
          <p:cNvSpPr>
            <a:spLocks noGrp="1"/>
          </p:cNvSpPr>
          <p:nvPr>
            <p:ph type="sldNum" sz="quarter" idx="12"/>
          </p:nvPr>
        </p:nvSpPr>
        <p:spPr/>
        <p:txBody>
          <a:bodyPr/>
          <a:lstStyle>
            <a:lvl1pPr>
              <a:defRPr/>
            </a:lvl1pPr>
          </a:lstStyle>
          <a:p>
            <a:fld id="{493C157F-BAE1-40BB-8EBB-4DA70E8DE16C}" type="slidenum">
              <a:rPr lang="es-ES" altLang="es-419"/>
              <a:pPr/>
              <a:t>‹Nº›</a:t>
            </a:fld>
            <a:endParaRPr lang="es-ES" altLang="es-419"/>
          </a:p>
        </p:txBody>
      </p:sp>
    </p:spTree>
    <p:extLst>
      <p:ext uri="{BB962C8B-B14F-4D97-AF65-F5344CB8AC3E}">
        <p14:creationId xmlns:p14="http://schemas.microsoft.com/office/powerpoint/2010/main" val="299614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73E2B0E-2F0D-9A58-00BA-ED192160BE7E}"/>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3D83D94D-D0C8-2632-383D-1146B9B08414}"/>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118D7D36-4F61-56BD-B8A5-C148F41E4DF8}"/>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7D2CE147-93BD-7DE8-F286-85348B517A4F}"/>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B8364E2B-BF35-EB4F-A359-73BBF7E92B55}"/>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427A3AB6-2869-4CF9-ADC4-F742563262DD}" type="slidenum">
              <a:rPr lang="es-ES" altLang="es-419"/>
              <a:pPr/>
              <a:t>‹Nº›</a:t>
            </a:fld>
            <a:endParaRPr lang="es-ES" altLang="es-419"/>
          </a:p>
        </p:txBody>
      </p:sp>
      <p:sp>
        <p:nvSpPr>
          <p:cNvPr id="173064" name="Oval 8">
            <a:extLst>
              <a:ext uri="{FF2B5EF4-FFF2-40B4-BE49-F238E27FC236}">
                <a16:creationId xmlns:a16="http://schemas.microsoft.com/office/drawing/2014/main" id="{893FF64C-645F-A06B-EF6D-D5112C18CCD1}"/>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19" name="WordArt 15">
            <a:extLst>
              <a:ext uri="{FF2B5EF4-FFF2-40B4-BE49-F238E27FC236}">
                <a16:creationId xmlns:a16="http://schemas.microsoft.com/office/drawing/2014/main" id="{872F61AD-523F-96F0-4F22-3F174C80F834}"/>
              </a:ext>
            </a:extLst>
          </p:cNvPr>
          <p:cNvSpPr>
            <a:spLocks noChangeArrowheads="1" noChangeShapeType="1" noTextEdit="1"/>
          </p:cNvSpPr>
          <p:nvPr/>
        </p:nvSpPr>
        <p:spPr bwMode="auto">
          <a:xfrm>
            <a:off x="395288" y="3213100"/>
            <a:ext cx="287337"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17.</a:t>
            </a:r>
          </a:p>
        </p:txBody>
      </p:sp>
      <p:sp>
        <p:nvSpPr>
          <p:cNvPr id="72720" name="WordArt 16">
            <a:extLst>
              <a:ext uri="{FF2B5EF4-FFF2-40B4-BE49-F238E27FC236}">
                <a16:creationId xmlns:a16="http://schemas.microsoft.com/office/drawing/2014/main" id="{8E9C2622-3667-276A-C31E-16D8111FA160}"/>
              </a:ext>
            </a:extLst>
          </p:cNvPr>
          <p:cNvSpPr>
            <a:spLocks noChangeArrowheads="1" noChangeShapeType="1" noTextEdit="1"/>
          </p:cNvSpPr>
          <p:nvPr/>
        </p:nvSpPr>
        <p:spPr bwMode="auto">
          <a:xfrm>
            <a:off x="827088" y="2060575"/>
            <a:ext cx="2160587" cy="2232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D</a:t>
            </a:r>
          </a:p>
        </p:txBody>
      </p:sp>
      <p:sp>
        <p:nvSpPr>
          <p:cNvPr id="72721" name="WordArt 17">
            <a:extLst>
              <a:ext uri="{FF2B5EF4-FFF2-40B4-BE49-F238E27FC236}">
                <a16:creationId xmlns:a16="http://schemas.microsoft.com/office/drawing/2014/main" id="{9A870F64-CF91-2B79-5DCA-0A0E5B06137D}"/>
              </a:ext>
            </a:extLst>
          </p:cNvPr>
          <p:cNvSpPr>
            <a:spLocks noChangeArrowheads="1" noChangeShapeType="1" noTextEdit="1"/>
          </p:cNvSpPr>
          <p:nvPr/>
        </p:nvSpPr>
        <p:spPr bwMode="auto">
          <a:xfrm>
            <a:off x="2411413" y="3205163"/>
            <a:ext cx="6121400"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ones y Ministerios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5218" name="Rectangle 2">
            <a:extLst>
              <a:ext uri="{FF2B5EF4-FFF2-40B4-BE49-F238E27FC236}">
                <a16:creationId xmlns:a16="http://schemas.microsoft.com/office/drawing/2014/main" id="{351E1C1F-F650-172F-E685-83E14AEA8630}"/>
              </a:ext>
            </a:extLst>
          </p:cNvPr>
          <p:cNvSpPr>
            <a:spLocks noChangeArrowheads="1"/>
          </p:cNvSpPr>
          <p:nvPr/>
        </p:nvSpPr>
        <p:spPr bwMode="auto">
          <a:xfrm>
            <a:off x="323850" y="1844675"/>
            <a:ext cx="3455988"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 manera que si un miembro padece, todos los miembros se duelen con el, y si un miembro recibe honra, todos los miembros con el se gozan.</a:t>
            </a:r>
            <a:endParaRPr lang="en-US" altLang="es-419" sz="2100"/>
          </a:p>
        </p:txBody>
      </p:sp>
      <p:sp>
        <p:nvSpPr>
          <p:cNvPr id="1545219" name="Rectangle 3">
            <a:extLst>
              <a:ext uri="{FF2B5EF4-FFF2-40B4-BE49-F238E27FC236}">
                <a16:creationId xmlns:a16="http://schemas.microsoft.com/office/drawing/2014/main" id="{4AF9CCE9-E8BF-23DD-1BC4-D856F91389F4}"/>
              </a:ext>
            </a:extLst>
          </p:cNvPr>
          <p:cNvSpPr>
            <a:spLocks noChangeArrowheads="1"/>
          </p:cNvSpPr>
          <p:nvPr/>
        </p:nvSpPr>
        <p:spPr bwMode="auto">
          <a:xfrm>
            <a:off x="2447925" y="1125538"/>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s-419" sz="2000">
              <a:solidFill>
                <a:srgbClr val="FFCC00"/>
              </a:solidFill>
            </a:endParaRPr>
          </a:p>
          <a:p>
            <a:pPr algn="l"/>
            <a:r>
              <a:rPr lang="es-MX" altLang="es-419" sz="2000">
                <a:solidFill>
                  <a:srgbClr val="FFCC00"/>
                </a:solidFill>
              </a:rPr>
              <a:t>EL MODELO DE OPERACIÓN</a:t>
            </a:r>
            <a:endParaRPr lang="en-US" altLang="es-419" sz="2000">
              <a:solidFill>
                <a:srgbClr val="FFCC00"/>
              </a:solidFill>
            </a:endParaRPr>
          </a:p>
        </p:txBody>
      </p:sp>
      <p:sp>
        <p:nvSpPr>
          <p:cNvPr id="1545220" name="Rectangle 4">
            <a:extLst>
              <a:ext uri="{FF2B5EF4-FFF2-40B4-BE49-F238E27FC236}">
                <a16:creationId xmlns:a16="http://schemas.microsoft.com/office/drawing/2014/main" id="{F44C3524-4B7E-04C1-A55D-6883A9849F69}"/>
              </a:ext>
            </a:extLst>
          </p:cNvPr>
          <p:cNvSpPr>
            <a:spLocks noChangeArrowheads="1"/>
          </p:cNvSpPr>
          <p:nvPr/>
        </p:nvSpPr>
        <p:spPr bwMode="auto">
          <a:xfrm>
            <a:off x="323850" y="4525963"/>
            <a:ext cx="79930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Así que cuando el creyente sufre toda la iglesia debe saberlo y ayudar al sufriente, únicamente cuando dicho individuo ha sido restaurado, estara segura la salud de la iglesia.</a:t>
            </a:r>
          </a:p>
        </p:txBody>
      </p:sp>
      <p:grpSp>
        <p:nvGrpSpPr>
          <p:cNvPr id="1545224" name="Group 8">
            <a:extLst>
              <a:ext uri="{FF2B5EF4-FFF2-40B4-BE49-F238E27FC236}">
                <a16:creationId xmlns:a16="http://schemas.microsoft.com/office/drawing/2014/main" id="{1970BD7B-B48C-D917-EAA2-4D6E72E9F751}"/>
              </a:ext>
            </a:extLst>
          </p:cNvPr>
          <p:cNvGrpSpPr>
            <a:grpSpLocks/>
          </p:cNvGrpSpPr>
          <p:nvPr/>
        </p:nvGrpSpPr>
        <p:grpSpPr bwMode="auto">
          <a:xfrm>
            <a:off x="539750" y="44450"/>
            <a:ext cx="4105275" cy="908050"/>
            <a:chOff x="158" y="119"/>
            <a:chExt cx="2586" cy="572"/>
          </a:xfrm>
        </p:grpSpPr>
        <p:sp>
          <p:nvSpPr>
            <p:cNvPr id="1545225" name="WordArt 9">
              <a:extLst>
                <a:ext uri="{FF2B5EF4-FFF2-40B4-BE49-F238E27FC236}">
                  <a16:creationId xmlns:a16="http://schemas.microsoft.com/office/drawing/2014/main" id="{EBD29983-0B52-52D7-A2F6-A3F4F75B49E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5226" name="WordArt 10">
              <a:extLst>
                <a:ext uri="{FF2B5EF4-FFF2-40B4-BE49-F238E27FC236}">
                  <a16:creationId xmlns:a16="http://schemas.microsoft.com/office/drawing/2014/main" id="{2920C80C-6C35-16CF-1E52-F7FB639E501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5227" name="WordArt 11">
              <a:extLst>
                <a:ext uri="{FF2B5EF4-FFF2-40B4-BE49-F238E27FC236}">
                  <a16:creationId xmlns:a16="http://schemas.microsoft.com/office/drawing/2014/main" id="{280B4471-2F66-7754-D8E9-C5A14C00098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5229" name="WordArt 13">
            <a:extLst>
              <a:ext uri="{FF2B5EF4-FFF2-40B4-BE49-F238E27FC236}">
                <a16:creationId xmlns:a16="http://schemas.microsoft.com/office/drawing/2014/main" id="{9FAC30F9-1B9E-D49A-3369-2BFCCAEB42F1}"/>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5230" name="Picture 14">
            <a:extLst>
              <a:ext uri="{FF2B5EF4-FFF2-40B4-BE49-F238E27FC236}">
                <a16:creationId xmlns:a16="http://schemas.microsoft.com/office/drawing/2014/main" id="{8E6C9738-42AB-72CF-A337-585E7A9D3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412875"/>
            <a:ext cx="4017962" cy="301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1138" name="Rectangle 2">
            <a:extLst>
              <a:ext uri="{FF2B5EF4-FFF2-40B4-BE49-F238E27FC236}">
                <a16:creationId xmlns:a16="http://schemas.microsoft.com/office/drawing/2014/main" id="{C58D39A6-D9D1-9223-43D2-6803ED4555E5}"/>
              </a:ext>
            </a:extLst>
          </p:cNvPr>
          <p:cNvSpPr>
            <a:spLocks noChangeArrowheads="1"/>
          </p:cNvSpPr>
          <p:nvPr/>
        </p:nvSpPr>
        <p:spPr bwMode="auto">
          <a:xfrm>
            <a:off x="539750" y="1917700"/>
            <a:ext cx="388778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dones del Espíritu Santo, sin embargo, no son suficientes por si mismos. Hay” un camino aun mas excelente” cuando Cristo vuelva los dones del Espíritu pasaran sin embargo, el fruto del Espíritu es eterno. </a:t>
            </a:r>
            <a:endParaRPr lang="en-US" altLang="es-419" sz="2000"/>
          </a:p>
        </p:txBody>
      </p:sp>
      <p:sp>
        <p:nvSpPr>
          <p:cNvPr id="1371139" name="Rectangle 3">
            <a:extLst>
              <a:ext uri="{FF2B5EF4-FFF2-40B4-BE49-F238E27FC236}">
                <a16:creationId xmlns:a16="http://schemas.microsoft.com/office/drawing/2014/main" id="{5DFB4C6D-4848-2B6E-C688-A0B59646A594}"/>
              </a:ext>
            </a:extLst>
          </p:cNvPr>
          <p:cNvSpPr>
            <a:spLocks noChangeArrowheads="1"/>
          </p:cNvSpPr>
          <p:nvPr/>
        </p:nvSpPr>
        <p:spPr bwMode="auto">
          <a:xfrm>
            <a:off x="2627313" y="1412875"/>
            <a:ext cx="416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DIMENSION INDISPENSABLE</a:t>
            </a:r>
            <a:endParaRPr lang="en-US" altLang="es-419" sz="2000">
              <a:solidFill>
                <a:srgbClr val="FFCC00"/>
              </a:solidFill>
            </a:endParaRPr>
          </a:p>
        </p:txBody>
      </p:sp>
      <p:sp>
        <p:nvSpPr>
          <p:cNvPr id="1371140" name="Rectangle 4">
            <a:extLst>
              <a:ext uri="{FF2B5EF4-FFF2-40B4-BE49-F238E27FC236}">
                <a16:creationId xmlns:a16="http://schemas.microsoft.com/office/drawing/2014/main" id="{644A70F9-0CBF-5E1C-187B-23AEF57BAA8E}"/>
              </a:ext>
            </a:extLst>
          </p:cNvPr>
          <p:cNvSpPr>
            <a:spLocks noChangeArrowheads="1"/>
          </p:cNvSpPr>
          <p:nvPr/>
        </p:nvSpPr>
        <p:spPr bwMode="auto">
          <a:xfrm>
            <a:off x="611188" y="4510088"/>
            <a:ext cx="79930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Si bien desaparecerán las profecías, las lenguas y el conocimiento, la fe, la esperanza y el amor permanecerán. Y “ el mayor de ellos es el amor” ( 1 Cor 13:13).</a:t>
            </a:r>
            <a:endParaRPr lang="en-US" altLang="es-419" sz="2000"/>
          </a:p>
        </p:txBody>
      </p:sp>
      <p:grpSp>
        <p:nvGrpSpPr>
          <p:cNvPr id="1371144" name="Group 8">
            <a:extLst>
              <a:ext uri="{FF2B5EF4-FFF2-40B4-BE49-F238E27FC236}">
                <a16:creationId xmlns:a16="http://schemas.microsoft.com/office/drawing/2014/main" id="{4A3C40BA-F27A-B378-A25F-41D11AB88368}"/>
              </a:ext>
            </a:extLst>
          </p:cNvPr>
          <p:cNvGrpSpPr>
            <a:grpSpLocks/>
          </p:cNvGrpSpPr>
          <p:nvPr/>
        </p:nvGrpSpPr>
        <p:grpSpPr bwMode="auto">
          <a:xfrm>
            <a:off x="539750" y="44450"/>
            <a:ext cx="4105275" cy="908050"/>
            <a:chOff x="158" y="119"/>
            <a:chExt cx="2586" cy="572"/>
          </a:xfrm>
        </p:grpSpPr>
        <p:sp>
          <p:nvSpPr>
            <p:cNvPr id="1371145" name="WordArt 9">
              <a:extLst>
                <a:ext uri="{FF2B5EF4-FFF2-40B4-BE49-F238E27FC236}">
                  <a16:creationId xmlns:a16="http://schemas.microsoft.com/office/drawing/2014/main" id="{1F2942A0-7EEA-42CE-84E7-59D7A56C0E6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1146" name="WordArt 10">
              <a:extLst>
                <a:ext uri="{FF2B5EF4-FFF2-40B4-BE49-F238E27FC236}">
                  <a16:creationId xmlns:a16="http://schemas.microsoft.com/office/drawing/2014/main" id="{FF41C403-B0A6-A076-1F35-5A418CBCA35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1147" name="WordArt 11">
              <a:extLst>
                <a:ext uri="{FF2B5EF4-FFF2-40B4-BE49-F238E27FC236}">
                  <a16:creationId xmlns:a16="http://schemas.microsoft.com/office/drawing/2014/main" id="{8683A292-8C46-6FEB-F814-66F8AAEFDBA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1149" name="WordArt 13">
            <a:extLst>
              <a:ext uri="{FF2B5EF4-FFF2-40B4-BE49-F238E27FC236}">
                <a16:creationId xmlns:a16="http://schemas.microsoft.com/office/drawing/2014/main" id="{343679DD-5118-1C1A-0A76-76227CC350C1}"/>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1150" name="Picture 14">
            <a:extLst>
              <a:ext uri="{FF2B5EF4-FFF2-40B4-BE49-F238E27FC236}">
                <a16:creationId xmlns:a16="http://schemas.microsoft.com/office/drawing/2014/main" id="{10059F99-0358-2AC5-BCCB-9A8FA1692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268413"/>
            <a:ext cx="4810125" cy="3608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2162" name="Rectangle 2">
            <a:extLst>
              <a:ext uri="{FF2B5EF4-FFF2-40B4-BE49-F238E27FC236}">
                <a16:creationId xmlns:a16="http://schemas.microsoft.com/office/drawing/2014/main" id="{E4F2B237-C461-E06F-65D4-42A6ED6EF246}"/>
              </a:ext>
            </a:extLst>
          </p:cNvPr>
          <p:cNvSpPr>
            <a:spLocks noChangeArrowheads="1"/>
          </p:cNvSpPr>
          <p:nvPr/>
        </p:nvSpPr>
        <p:spPr bwMode="auto">
          <a:xfrm>
            <a:off x="323850" y="2405063"/>
            <a:ext cx="8424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Pablo se refirió  también a los dones espirituales en su epístola a los Romanos. Al hacer un llamado para que viva para la gloria de Dios ( Rom. 11:36,12:2).</a:t>
            </a:r>
            <a:endParaRPr lang="en-US" altLang="es-419" sz="2000"/>
          </a:p>
        </p:txBody>
      </p:sp>
      <p:sp>
        <p:nvSpPr>
          <p:cNvPr id="1372163" name="Rectangle 3">
            <a:extLst>
              <a:ext uri="{FF2B5EF4-FFF2-40B4-BE49-F238E27FC236}">
                <a16:creationId xmlns:a16="http://schemas.microsoft.com/office/drawing/2014/main" id="{B7A55414-E215-362D-5B0E-9606B388C810}"/>
              </a:ext>
            </a:extLst>
          </p:cNvPr>
          <p:cNvSpPr>
            <a:spLocks noChangeArrowheads="1"/>
          </p:cNvSpPr>
          <p:nvPr/>
        </p:nvSpPr>
        <p:spPr bwMode="auto">
          <a:xfrm>
            <a:off x="2195513" y="1557338"/>
            <a:ext cx="477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VIVIENDO PARA LA GLORIA DE DIOS</a:t>
            </a:r>
            <a:endParaRPr lang="en-US" altLang="es-419" sz="2000">
              <a:solidFill>
                <a:srgbClr val="FFCC00"/>
              </a:solidFill>
            </a:endParaRPr>
          </a:p>
        </p:txBody>
      </p:sp>
      <p:sp>
        <p:nvSpPr>
          <p:cNvPr id="1372164" name="Rectangle 4">
            <a:extLst>
              <a:ext uri="{FF2B5EF4-FFF2-40B4-BE49-F238E27FC236}">
                <a16:creationId xmlns:a16="http://schemas.microsoft.com/office/drawing/2014/main" id="{DD2F717D-017E-1B3C-D96D-FBC9A6D5801C}"/>
              </a:ext>
            </a:extLst>
          </p:cNvPr>
          <p:cNvSpPr>
            <a:spLocks noChangeArrowheads="1"/>
          </p:cNvSpPr>
          <p:nvPr/>
        </p:nvSpPr>
        <p:spPr bwMode="auto">
          <a:xfrm>
            <a:off x="250825" y="3644900"/>
            <a:ext cx="8569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este capitulo pablo menciona los siguientes dones: Profecía( expresión inspirada, proclamación), ministerio( servicio), enseñanza, exhortación ( dar animo) , repartimiento ( compartir) liderazgo y misericordia ( compasión) tal como lo hace en 1 Cor. 12, termina su discusión con el mayor principio del cristiano, es a saber, el amor ( ver. 9)</a:t>
            </a:r>
            <a:endParaRPr lang="en-US" altLang="es-419" sz="2000"/>
          </a:p>
        </p:txBody>
      </p:sp>
      <p:grpSp>
        <p:nvGrpSpPr>
          <p:cNvPr id="1372168" name="Group 8">
            <a:extLst>
              <a:ext uri="{FF2B5EF4-FFF2-40B4-BE49-F238E27FC236}">
                <a16:creationId xmlns:a16="http://schemas.microsoft.com/office/drawing/2014/main" id="{EE20DDEC-A396-52C0-152B-DD451A20D701}"/>
              </a:ext>
            </a:extLst>
          </p:cNvPr>
          <p:cNvGrpSpPr>
            <a:grpSpLocks/>
          </p:cNvGrpSpPr>
          <p:nvPr/>
        </p:nvGrpSpPr>
        <p:grpSpPr bwMode="auto">
          <a:xfrm>
            <a:off x="539750" y="44450"/>
            <a:ext cx="4105275" cy="908050"/>
            <a:chOff x="158" y="119"/>
            <a:chExt cx="2586" cy="572"/>
          </a:xfrm>
        </p:grpSpPr>
        <p:sp>
          <p:nvSpPr>
            <p:cNvPr id="1372169" name="WordArt 9">
              <a:extLst>
                <a:ext uri="{FF2B5EF4-FFF2-40B4-BE49-F238E27FC236}">
                  <a16:creationId xmlns:a16="http://schemas.microsoft.com/office/drawing/2014/main" id="{21A701BF-1DDE-9F38-CC20-AABD09581E7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2170" name="WordArt 10">
              <a:extLst>
                <a:ext uri="{FF2B5EF4-FFF2-40B4-BE49-F238E27FC236}">
                  <a16:creationId xmlns:a16="http://schemas.microsoft.com/office/drawing/2014/main" id="{28EE481E-A592-09F4-73E1-8D6C9EDDDDD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2171" name="WordArt 11">
              <a:extLst>
                <a:ext uri="{FF2B5EF4-FFF2-40B4-BE49-F238E27FC236}">
                  <a16:creationId xmlns:a16="http://schemas.microsoft.com/office/drawing/2014/main" id="{B45F9CDA-D8F3-F85F-B841-D1B46C67E46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2173" name="WordArt 13">
            <a:extLst>
              <a:ext uri="{FF2B5EF4-FFF2-40B4-BE49-F238E27FC236}">
                <a16:creationId xmlns:a16="http://schemas.microsoft.com/office/drawing/2014/main" id="{8110A4B8-65D1-0010-0EA3-8C59FD552C20}"/>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3187" name="Rectangle 3">
            <a:extLst>
              <a:ext uri="{FF2B5EF4-FFF2-40B4-BE49-F238E27FC236}">
                <a16:creationId xmlns:a16="http://schemas.microsoft.com/office/drawing/2014/main" id="{8CD73089-7C53-2440-2827-44E9BB250D0F}"/>
              </a:ext>
            </a:extLst>
          </p:cNvPr>
          <p:cNvSpPr>
            <a:spLocks noChangeArrowheads="1"/>
          </p:cNvSpPr>
          <p:nvPr/>
        </p:nvSpPr>
        <p:spPr bwMode="auto">
          <a:xfrm>
            <a:off x="2124075" y="1557338"/>
            <a:ext cx="477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VIVIENDO PARA LA GLORIA DE DIOS</a:t>
            </a:r>
            <a:endParaRPr lang="en-US" altLang="es-419" sz="2000">
              <a:solidFill>
                <a:srgbClr val="FFCC00"/>
              </a:solidFill>
            </a:endParaRPr>
          </a:p>
        </p:txBody>
      </p:sp>
      <p:sp>
        <p:nvSpPr>
          <p:cNvPr id="1373188" name="Rectangle 4">
            <a:extLst>
              <a:ext uri="{FF2B5EF4-FFF2-40B4-BE49-F238E27FC236}">
                <a16:creationId xmlns:a16="http://schemas.microsoft.com/office/drawing/2014/main" id="{C751ED36-39A3-DE0A-4891-CF5018A46DED}"/>
              </a:ext>
            </a:extLst>
          </p:cNvPr>
          <p:cNvSpPr>
            <a:spLocks noChangeArrowheads="1"/>
          </p:cNvSpPr>
          <p:nvPr/>
        </p:nvSpPr>
        <p:spPr bwMode="auto">
          <a:xfrm>
            <a:off x="468313" y="2133600"/>
            <a:ext cx="3240087"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a:t>Tal como lo hace Pablo, pedro enseña que estos dones no son para la glorificación del individuo, sino “ para que en todo Dios sea glorificado por Jesucristo” (ver 11)</a:t>
            </a:r>
            <a:r>
              <a:rPr lang="es-MX" altLang="es-419">
                <a:effectLst>
                  <a:outerShdw blurRad="38100" dist="38100" dir="2700000" algn="tl">
                    <a:srgbClr val="C0C0C0"/>
                  </a:outerShdw>
                </a:effectLst>
              </a:rPr>
              <a:t> </a:t>
            </a:r>
            <a:endParaRPr lang="en-US" altLang="es-419">
              <a:effectLst>
                <a:outerShdw blurRad="38100" dist="38100" dir="2700000" algn="tl">
                  <a:srgbClr val="C0C0C0"/>
                </a:outerShdw>
              </a:effectLst>
            </a:endParaRPr>
          </a:p>
        </p:txBody>
      </p:sp>
      <p:grpSp>
        <p:nvGrpSpPr>
          <p:cNvPr id="1373192" name="Group 8">
            <a:extLst>
              <a:ext uri="{FF2B5EF4-FFF2-40B4-BE49-F238E27FC236}">
                <a16:creationId xmlns:a16="http://schemas.microsoft.com/office/drawing/2014/main" id="{7C495016-0715-F7EC-344C-76125DBFA5C3}"/>
              </a:ext>
            </a:extLst>
          </p:cNvPr>
          <p:cNvGrpSpPr>
            <a:grpSpLocks/>
          </p:cNvGrpSpPr>
          <p:nvPr/>
        </p:nvGrpSpPr>
        <p:grpSpPr bwMode="auto">
          <a:xfrm>
            <a:off x="539750" y="44450"/>
            <a:ext cx="4105275" cy="908050"/>
            <a:chOff x="158" y="119"/>
            <a:chExt cx="2586" cy="572"/>
          </a:xfrm>
        </p:grpSpPr>
        <p:sp>
          <p:nvSpPr>
            <p:cNvPr id="1373193" name="WordArt 9">
              <a:extLst>
                <a:ext uri="{FF2B5EF4-FFF2-40B4-BE49-F238E27FC236}">
                  <a16:creationId xmlns:a16="http://schemas.microsoft.com/office/drawing/2014/main" id="{0F49B696-2BDF-EBC7-E0AE-F25B99FBB7A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3194" name="WordArt 10">
              <a:extLst>
                <a:ext uri="{FF2B5EF4-FFF2-40B4-BE49-F238E27FC236}">
                  <a16:creationId xmlns:a16="http://schemas.microsoft.com/office/drawing/2014/main" id="{151F60D4-00BF-4B01-F4E9-B069AA6D412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3195" name="WordArt 11">
              <a:extLst>
                <a:ext uri="{FF2B5EF4-FFF2-40B4-BE49-F238E27FC236}">
                  <a16:creationId xmlns:a16="http://schemas.microsoft.com/office/drawing/2014/main" id="{2E6E147A-EC77-4F7E-7465-75684E3A8C7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3197" name="WordArt 13">
            <a:extLst>
              <a:ext uri="{FF2B5EF4-FFF2-40B4-BE49-F238E27FC236}">
                <a16:creationId xmlns:a16="http://schemas.microsoft.com/office/drawing/2014/main" id="{66F3C3E9-85E4-1404-F398-6E8F7761CDB7}"/>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3198" name="Picture 14">
            <a:extLst>
              <a:ext uri="{FF2B5EF4-FFF2-40B4-BE49-F238E27FC236}">
                <a16:creationId xmlns:a16="http://schemas.microsoft.com/office/drawing/2014/main" id="{6D8E1267-F1FF-EF82-F4D1-DBC01793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133600"/>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4210" name="Rectangle 2">
            <a:extLst>
              <a:ext uri="{FF2B5EF4-FFF2-40B4-BE49-F238E27FC236}">
                <a16:creationId xmlns:a16="http://schemas.microsoft.com/office/drawing/2014/main" id="{50C3EECE-CB6A-5198-DBF0-5955D29E6070}"/>
              </a:ext>
            </a:extLst>
          </p:cNvPr>
          <p:cNvSpPr>
            <a:spLocks noChangeArrowheads="1"/>
          </p:cNvSpPr>
          <p:nvPr/>
        </p:nvSpPr>
        <p:spPr bwMode="auto">
          <a:xfrm>
            <a:off x="323850" y="2205038"/>
            <a:ext cx="3673475"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escritura no apoya la idea de que el clero debe ministrar mientras que los laicos se  limitan  a calentar  los asientos y esperar para recibir su alimento. </a:t>
            </a:r>
            <a:endParaRPr lang="en-US" altLang="es-419" sz="2100"/>
          </a:p>
        </p:txBody>
      </p:sp>
      <p:sp>
        <p:nvSpPr>
          <p:cNvPr id="1374211" name="Rectangle 3">
            <a:extLst>
              <a:ext uri="{FF2B5EF4-FFF2-40B4-BE49-F238E27FC236}">
                <a16:creationId xmlns:a16="http://schemas.microsoft.com/office/drawing/2014/main" id="{40B6108E-4775-8AAB-F636-133895949FC2}"/>
              </a:ext>
            </a:extLst>
          </p:cNvPr>
          <p:cNvSpPr>
            <a:spLocks noChangeArrowheads="1"/>
          </p:cNvSpPr>
          <p:nvPr/>
        </p:nvSpPr>
        <p:spPr bwMode="auto">
          <a:xfrm>
            <a:off x="3203575" y="1916113"/>
            <a:ext cx="3133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 MINISTERIO COMUN</a:t>
            </a:r>
            <a:endParaRPr lang="en-US" altLang="es-419" sz="2000">
              <a:solidFill>
                <a:srgbClr val="FFCC00"/>
              </a:solidFill>
            </a:endParaRPr>
          </a:p>
        </p:txBody>
      </p:sp>
      <p:sp>
        <p:nvSpPr>
          <p:cNvPr id="1374212" name="Rectangle 4">
            <a:extLst>
              <a:ext uri="{FF2B5EF4-FFF2-40B4-BE49-F238E27FC236}">
                <a16:creationId xmlns:a16="http://schemas.microsoft.com/office/drawing/2014/main" id="{09BD4695-6B45-544A-28C5-3F85A6ED8CE8}"/>
              </a:ext>
            </a:extLst>
          </p:cNvPr>
          <p:cNvSpPr>
            <a:spLocks noChangeArrowheads="1"/>
          </p:cNvSpPr>
          <p:nvPr/>
        </p:nvSpPr>
        <p:spPr bwMode="auto">
          <a:xfrm>
            <a:off x="684213" y="1484313"/>
            <a:ext cx="7777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sz="2000">
                <a:solidFill>
                  <a:srgbClr val="FFCC00"/>
                </a:solidFill>
              </a:rPr>
              <a:t>IMPLICACIONES DE LOS DONES ESPIRITUALES</a:t>
            </a:r>
          </a:p>
        </p:txBody>
      </p:sp>
      <p:sp>
        <p:nvSpPr>
          <p:cNvPr id="1374213" name="Rectangle 5">
            <a:extLst>
              <a:ext uri="{FF2B5EF4-FFF2-40B4-BE49-F238E27FC236}">
                <a16:creationId xmlns:a16="http://schemas.microsoft.com/office/drawing/2014/main" id="{D246243F-A050-A545-19BB-3B8B14DE97D7}"/>
              </a:ext>
            </a:extLst>
          </p:cNvPr>
          <p:cNvSpPr>
            <a:spLocks noChangeArrowheads="1"/>
          </p:cNvSpPr>
          <p:nvPr/>
        </p:nvSpPr>
        <p:spPr bwMode="auto">
          <a:xfrm>
            <a:off x="395288" y="4397375"/>
            <a:ext cx="79930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Tanto como los pastores como los laicos compone la la iglesia el pueblo adquirido por Dios ( 1 Pedro 2: 9) unidos, son responsable del bienestar de la iglesia y de su prosperidad.</a:t>
            </a:r>
            <a:endParaRPr lang="en-US" altLang="es-419" sz="2100"/>
          </a:p>
        </p:txBody>
      </p:sp>
      <p:grpSp>
        <p:nvGrpSpPr>
          <p:cNvPr id="1374217" name="Group 9">
            <a:extLst>
              <a:ext uri="{FF2B5EF4-FFF2-40B4-BE49-F238E27FC236}">
                <a16:creationId xmlns:a16="http://schemas.microsoft.com/office/drawing/2014/main" id="{C6782656-8FE2-4309-32BB-17DB6C32ABC7}"/>
              </a:ext>
            </a:extLst>
          </p:cNvPr>
          <p:cNvGrpSpPr>
            <a:grpSpLocks/>
          </p:cNvGrpSpPr>
          <p:nvPr/>
        </p:nvGrpSpPr>
        <p:grpSpPr bwMode="auto">
          <a:xfrm>
            <a:off x="539750" y="44450"/>
            <a:ext cx="4105275" cy="908050"/>
            <a:chOff x="158" y="119"/>
            <a:chExt cx="2586" cy="572"/>
          </a:xfrm>
        </p:grpSpPr>
        <p:sp>
          <p:nvSpPr>
            <p:cNvPr id="1374218" name="WordArt 10">
              <a:extLst>
                <a:ext uri="{FF2B5EF4-FFF2-40B4-BE49-F238E27FC236}">
                  <a16:creationId xmlns:a16="http://schemas.microsoft.com/office/drawing/2014/main" id="{CFD5E586-78D4-5E04-ED33-04C559D8DF8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4219" name="WordArt 11">
              <a:extLst>
                <a:ext uri="{FF2B5EF4-FFF2-40B4-BE49-F238E27FC236}">
                  <a16:creationId xmlns:a16="http://schemas.microsoft.com/office/drawing/2014/main" id="{3327E9DB-B808-BBEB-AAC5-88152AE6749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4220" name="WordArt 12">
              <a:extLst>
                <a:ext uri="{FF2B5EF4-FFF2-40B4-BE49-F238E27FC236}">
                  <a16:creationId xmlns:a16="http://schemas.microsoft.com/office/drawing/2014/main" id="{9C5FDF42-6DB4-0791-ADC7-7B8787568F53}"/>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4222" name="WordArt 14">
            <a:extLst>
              <a:ext uri="{FF2B5EF4-FFF2-40B4-BE49-F238E27FC236}">
                <a16:creationId xmlns:a16="http://schemas.microsoft.com/office/drawing/2014/main" id="{25E5B217-092F-BE9E-20F2-955F4EAE7E1D}"/>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4223" name="Picture 15">
            <a:extLst>
              <a:ext uri="{FF2B5EF4-FFF2-40B4-BE49-F238E27FC236}">
                <a16:creationId xmlns:a16="http://schemas.microsoft.com/office/drawing/2014/main" id="{C27D8335-4058-8194-9295-33FB360EA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527425"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6242" name="Rectangle 2">
            <a:extLst>
              <a:ext uri="{FF2B5EF4-FFF2-40B4-BE49-F238E27FC236}">
                <a16:creationId xmlns:a16="http://schemas.microsoft.com/office/drawing/2014/main" id="{1209E655-8F0B-F137-DEEB-7F2B5899E67E}"/>
              </a:ext>
            </a:extLst>
          </p:cNvPr>
          <p:cNvSpPr>
            <a:spLocks noChangeArrowheads="1"/>
          </p:cNvSpPr>
          <p:nvPr/>
        </p:nvSpPr>
        <p:spPr bwMode="auto">
          <a:xfrm>
            <a:off x="395288" y="2771775"/>
            <a:ext cx="4176712"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diferencia de dones resulta de una variedad de ministerios o servicios, todos unidos en su testimonio con el fin de extender el reino de Dios y preparar al mundo par encontrarse con su salvador( Mat. 28: 18-20; Apoc. 14:6- 12)</a:t>
            </a:r>
            <a:endParaRPr lang="en-US" altLang="es-419" sz="2000"/>
          </a:p>
        </p:txBody>
      </p:sp>
      <p:sp>
        <p:nvSpPr>
          <p:cNvPr id="1546243" name="Rectangle 3">
            <a:extLst>
              <a:ext uri="{FF2B5EF4-FFF2-40B4-BE49-F238E27FC236}">
                <a16:creationId xmlns:a16="http://schemas.microsoft.com/office/drawing/2014/main" id="{6133D4BE-342A-D2E3-70E3-2922818BCDBB}"/>
              </a:ext>
            </a:extLst>
          </p:cNvPr>
          <p:cNvSpPr>
            <a:spLocks noChangeArrowheads="1"/>
          </p:cNvSpPr>
          <p:nvPr/>
        </p:nvSpPr>
        <p:spPr bwMode="auto">
          <a:xfrm>
            <a:off x="2627313" y="2060575"/>
            <a:ext cx="3133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 MINISTERIO COMUN</a:t>
            </a:r>
            <a:endParaRPr lang="en-US" altLang="es-419" sz="2000">
              <a:solidFill>
                <a:srgbClr val="FFCC00"/>
              </a:solidFill>
            </a:endParaRPr>
          </a:p>
        </p:txBody>
      </p:sp>
      <p:sp>
        <p:nvSpPr>
          <p:cNvPr id="1546244" name="Rectangle 4">
            <a:extLst>
              <a:ext uri="{FF2B5EF4-FFF2-40B4-BE49-F238E27FC236}">
                <a16:creationId xmlns:a16="http://schemas.microsoft.com/office/drawing/2014/main" id="{45EA389A-A452-C085-A133-E59154C7D9DE}"/>
              </a:ext>
            </a:extLst>
          </p:cNvPr>
          <p:cNvSpPr>
            <a:spLocks noChangeArrowheads="1"/>
          </p:cNvSpPr>
          <p:nvPr/>
        </p:nvSpPr>
        <p:spPr bwMode="auto">
          <a:xfrm>
            <a:off x="539750" y="1628775"/>
            <a:ext cx="777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sz="2000">
                <a:solidFill>
                  <a:srgbClr val="FFCC00"/>
                </a:solidFill>
              </a:rPr>
              <a:t>IMPLICACIONES DE LOS DONES ESPIRITUALES</a:t>
            </a:r>
          </a:p>
        </p:txBody>
      </p:sp>
      <p:grpSp>
        <p:nvGrpSpPr>
          <p:cNvPr id="1546248" name="Group 8">
            <a:extLst>
              <a:ext uri="{FF2B5EF4-FFF2-40B4-BE49-F238E27FC236}">
                <a16:creationId xmlns:a16="http://schemas.microsoft.com/office/drawing/2014/main" id="{5F479210-F211-5CAF-F074-703905AC3D53}"/>
              </a:ext>
            </a:extLst>
          </p:cNvPr>
          <p:cNvGrpSpPr>
            <a:grpSpLocks/>
          </p:cNvGrpSpPr>
          <p:nvPr/>
        </p:nvGrpSpPr>
        <p:grpSpPr bwMode="auto">
          <a:xfrm>
            <a:off x="539750" y="44450"/>
            <a:ext cx="4105275" cy="908050"/>
            <a:chOff x="158" y="119"/>
            <a:chExt cx="2586" cy="572"/>
          </a:xfrm>
        </p:grpSpPr>
        <p:sp>
          <p:nvSpPr>
            <p:cNvPr id="1546249" name="WordArt 9">
              <a:extLst>
                <a:ext uri="{FF2B5EF4-FFF2-40B4-BE49-F238E27FC236}">
                  <a16:creationId xmlns:a16="http://schemas.microsoft.com/office/drawing/2014/main" id="{D8C210F1-DBB0-3CCA-0417-0F338F78787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6250" name="WordArt 10">
              <a:extLst>
                <a:ext uri="{FF2B5EF4-FFF2-40B4-BE49-F238E27FC236}">
                  <a16:creationId xmlns:a16="http://schemas.microsoft.com/office/drawing/2014/main" id="{069ACED2-1946-C0E2-C58F-FD3DFD889DA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6251" name="WordArt 11">
              <a:extLst>
                <a:ext uri="{FF2B5EF4-FFF2-40B4-BE49-F238E27FC236}">
                  <a16:creationId xmlns:a16="http://schemas.microsoft.com/office/drawing/2014/main" id="{98DDDF26-9A13-52D6-076C-203A39599F1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6253" name="WordArt 13">
            <a:extLst>
              <a:ext uri="{FF2B5EF4-FFF2-40B4-BE49-F238E27FC236}">
                <a16:creationId xmlns:a16="http://schemas.microsoft.com/office/drawing/2014/main" id="{8BDA005C-998F-F31B-E960-D2ACE737F5FB}"/>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6254" name="Picture 14">
            <a:extLst>
              <a:ext uri="{FF2B5EF4-FFF2-40B4-BE49-F238E27FC236}">
                <a16:creationId xmlns:a16="http://schemas.microsoft.com/office/drawing/2014/main" id="{C6EB728A-04F9-C5D7-AE36-F1D79A3C3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0605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B3EDBEFE-015C-9DB3-8507-8619C960925E}"/>
              </a:ext>
            </a:extLst>
          </p:cNvPr>
          <p:cNvSpPr>
            <a:spLocks noChangeArrowheads="1"/>
          </p:cNvSpPr>
          <p:nvPr/>
        </p:nvSpPr>
        <p:spPr bwMode="auto">
          <a:xfrm>
            <a:off x="468313" y="1700213"/>
            <a:ext cx="41767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doctrina de los dones espirituales coloca sobre los hombros de los ministros la responsabilidad  de preparar la consagración. Dios ha establecido apóstoles, profetas, evangelistas, pastores, maestros, con el fin de equipar a su pueblo para su ministerio.</a:t>
            </a:r>
            <a:endParaRPr lang="en-US" altLang="es-419" sz="2000"/>
          </a:p>
        </p:txBody>
      </p:sp>
      <p:sp>
        <p:nvSpPr>
          <p:cNvPr id="1375235" name="Rectangle 3">
            <a:extLst>
              <a:ext uri="{FF2B5EF4-FFF2-40B4-BE49-F238E27FC236}">
                <a16:creationId xmlns:a16="http://schemas.microsoft.com/office/drawing/2014/main" id="{F22D39E8-4352-3299-5583-234123EFD84C}"/>
              </a:ext>
            </a:extLst>
          </p:cNvPr>
          <p:cNvSpPr>
            <a:spLocks noChangeArrowheads="1"/>
          </p:cNvSpPr>
          <p:nvPr/>
        </p:nvSpPr>
        <p:spPr bwMode="auto">
          <a:xfrm>
            <a:off x="2771775" y="1412875"/>
            <a:ext cx="392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PAPEL DE LOS MINISTROS</a:t>
            </a:r>
            <a:endParaRPr lang="en-US" altLang="es-419" sz="2000">
              <a:solidFill>
                <a:srgbClr val="FFCC00"/>
              </a:solidFill>
            </a:endParaRPr>
          </a:p>
        </p:txBody>
      </p:sp>
      <p:sp>
        <p:nvSpPr>
          <p:cNvPr id="1375236" name="Rectangle 4">
            <a:extLst>
              <a:ext uri="{FF2B5EF4-FFF2-40B4-BE49-F238E27FC236}">
                <a16:creationId xmlns:a16="http://schemas.microsoft.com/office/drawing/2014/main" id="{748745D8-C374-760E-F0B5-7D22EA024BA8}"/>
              </a:ext>
            </a:extLst>
          </p:cNvPr>
          <p:cNvSpPr>
            <a:spLocks noChangeArrowheads="1"/>
          </p:cNvSpPr>
          <p:nvPr/>
        </p:nvSpPr>
        <p:spPr bwMode="auto">
          <a:xfrm>
            <a:off x="468313" y="4581525"/>
            <a:ext cx="82438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ministros no debieran hacer toda la obra que le pertenece a la iglesia, de este modo agotándose, e impidiendo que otros cumplan sus deberes, debieran enseñar a los miembros a trabajar en la iglesia y en la comunidad.</a:t>
            </a:r>
            <a:endParaRPr lang="en-US" altLang="es-419" sz="2000"/>
          </a:p>
        </p:txBody>
      </p:sp>
      <p:grpSp>
        <p:nvGrpSpPr>
          <p:cNvPr id="1375240" name="Group 8">
            <a:extLst>
              <a:ext uri="{FF2B5EF4-FFF2-40B4-BE49-F238E27FC236}">
                <a16:creationId xmlns:a16="http://schemas.microsoft.com/office/drawing/2014/main" id="{F35E656D-6932-87D8-6C7E-BD15DD26688E}"/>
              </a:ext>
            </a:extLst>
          </p:cNvPr>
          <p:cNvGrpSpPr>
            <a:grpSpLocks/>
          </p:cNvGrpSpPr>
          <p:nvPr/>
        </p:nvGrpSpPr>
        <p:grpSpPr bwMode="auto">
          <a:xfrm>
            <a:off x="539750" y="115888"/>
            <a:ext cx="4105275" cy="908050"/>
            <a:chOff x="158" y="119"/>
            <a:chExt cx="2586" cy="572"/>
          </a:xfrm>
        </p:grpSpPr>
        <p:sp>
          <p:nvSpPr>
            <p:cNvPr id="1375241" name="WordArt 9">
              <a:extLst>
                <a:ext uri="{FF2B5EF4-FFF2-40B4-BE49-F238E27FC236}">
                  <a16:creationId xmlns:a16="http://schemas.microsoft.com/office/drawing/2014/main" id="{C12B0355-A6C5-F640-A525-19DA40A6ACB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5242" name="WordArt 10">
              <a:extLst>
                <a:ext uri="{FF2B5EF4-FFF2-40B4-BE49-F238E27FC236}">
                  <a16:creationId xmlns:a16="http://schemas.microsoft.com/office/drawing/2014/main" id="{0C2FE160-0A2B-74EB-988B-A2F86D9C7A5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5243" name="WordArt 11">
              <a:extLst>
                <a:ext uri="{FF2B5EF4-FFF2-40B4-BE49-F238E27FC236}">
                  <a16:creationId xmlns:a16="http://schemas.microsoft.com/office/drawing/2014/main" id="{F207C15A-903B-E8C4-F87A-797DD60B154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5245" name="WordArt 13">
            <a:extLst>
              <a:ext uri="{FF2B5EF4-FFF2-40B4-BE49-F238E27FC236}">
                <a16:creationId xmlns:a16="http://schemas.microsoft.com/office/drawing/2014/main" id="{2F16EB12-20E8-97B3-B256-811567249E7A}"/>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5246" name="Picture 14">
            <a:extLst>
              <a:ext uri="{FF2B5EF4-FFF2-40B4-BE49-F238E27FC236}">
                <a16:creationId xmlns:a16="http://schemas.microsoft.com/office/drawing/2014/main" id="{6504A4D0-8805-4EDE-0D13-0FE629FD8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12875"/>
            <a:ext cx="2935287" cy="3455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7266" name="Rectangle 2">
            <a:extLst>
              <a:ext uri="{FF2B5EF4-FFF2-40B4-BE49-F238E27FC236}">
                <a16:creationId xmlns:a16="http://schemas.microsoft.com/office/drawing/2014/main" id="{DFFEA998-6C1C-96B1-855F-03774AEF402C}"/>
              </a:ext>
            </a:extLst>
          </p:cNvPr>
          <p:cNvSpPr>
            <a:spLocks noChangeArrowheads="1"/>
          </p:cNvSpPr>
          <p:nvPr/>
        </p:nvSpPr>
        <p:spPr bwMode="auto">
          <a:xfrm>
            <a:off x="395288" y="2133600"/>
            <a:ext cx="4608512"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ministro que no tiene el don de preparar a otros, no debe ocuparse del ministerio pastoral, sino actuar en alguna otra parte de la obra de Dios, el éxito del plan  que Dios para su iglesia depende de la buena voluntad y capacidad que muestren sus pastores en la preparación de sus miembros para que estos usen sus dones que han recibido de Dios.</a:t>
            </a:r>
          </a:p>
        </p:txBody>
      </p:sp>
      <p:sp>
        <p:nvSpPr>
          <p:cNvPr id="1547267" name="Rectangle 3">
            <a:extLst>
              <a:ext uri="{FF2B5EF4-FFF2-40B4-BE49-F238E27FC236}">
                <a16:creationId xmlns:a16="http://schemas.microsoft.com/office/drawing/2014/main" id="{69AAE5DC-3F07-471D-743F-7B1EFD628971}"/>
              </a:ext>
            </a:extLst>
          </p:cNvPr>
          <p:cNvSpPr>
            <a:spLocks noChangeArrowheads="1"/>
          </p:cNvSpPr>
          <p:nvPr/>
        </p:nvSpPr>
        <p:spPr bwMode="auto">
          <a:xfrm>
            <a:off x="2555875" y="1557338"/>
            <a:ext cx="392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PAPEL DE LOS MINISTROS</a:t>
            </a:r>
            <a:endParaRPr lang="en-US" altLang="es-419" sz="2000">
              <a:solidFill>
                <a:srgbClr val="FFCC00"/>
              </a:solidFill>
            </a:endParaRPr>
          </a:p>
        </p:txBody>
      </p:sp>
      <p:grpSp>
        <p:nvGrpSpPr>
          <p:cNvPr id="1547271" name="Group 7">
            <a:extLst>
              <a:ext uri="{FF2B5EF4-FFF2-40B4-BE49-F238E27FC236}">
                <a16:creationId xmlns:a16="http://schemas.microsoft.com/office/drawing/2014/main" id="{D0ADA8FD-C536-D1DE-2AA2-E174A4B7D3CE}"/>
              </a:ext>
            </a:extLst>
          </p:cNvPr>
          <p:cNvGrpSpPr>
            <a:grpSpLocks/>
          </p:cNvGrpSpPr>
          <p:nvPr/>
        </p:nvGrpSpPr>
        <p:grpSpPr bwMode="auto">
          <a:xfrm>
            <a:off x="539750" y="44450"/>
            <a:ext cx="4105275" cy="908050"/>
            <a:chOff x="158" y="119"/>
            <a:chExt cx="2586" cy="572"/>
          </a:xfrm>
        </p:grpSpPr>
        <p:sp>
          <p:nvSpPr>
            <p:cNvPr id="1547272" name="WordArt 8">
              <a:extLst>
                <a:ext uri="{FF2B5EF4-FFF2-40B4-BE49-F238E27FC236}">
                  <a16:creationId xmlns:a16="http://schemas.microsoft.com/office/drawing/2014/main" id="{6E6C8A52-447E-94B6-07F3-5578AB08F73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7273" name="WordArt 9">
              <a:extLst>
                <a:ext uri="{FF2B5EF4-FFF2-40B4-BE49-F238E27FC236}">
                  <a16:creationId xmlns:a16="http://schemas.microsoft.com/office/drawing/2014/main" id="{27365604-AE0D-E702-CDDF-B6996AA182B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7274" name="WordArt 10">
              <a:extLst>
                <a:ext uri="{FF2B5EF4-FFF2-40B4-BE49-F238E27FC236}">
                  <a16:creationId xmlns:a16="http://schemas.microsoft.com/office/drawing/2014/main" id="{C1C08993-86D3-288E-870E-F6804520EEF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7276" name="WordArt 12">
            <a:extLst>
              <a:ext uri="{FF2B5EF4-FFF2-40B4-BE49-F238E27FC236}">
                <a16:creationId xmlns:a16="http://schemas.microsoft.com/office/drawing/2014/main" id="{76B9ADA3-6C9E-1888-4350-0CC9D224A923}"/>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7277" name="Picture 13">
            <a:extLst>
              <a:ext uri="{FF2B5EF4-FFF2-40B4-BE49-F238E27FC236}">
                <a16:creationId xmlns:a16="http://schemas.microsoft.com/office/drawing/2014/main" id="{D06CD40D-BE56-F0EC-6574-885CD4241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6258" name="Rectangle 2">
            <a:extLst>
              <a:ext uri="{FF2B5EF4-FFF2-40B4-BE49-F238E27FC236}">
                <a16:creationId xmlns:a16="http://schemas.microsoft.com/office/drawing/2014/main" id="{DAA06D13-2216-C5A8-6EB6-39DED3238982}"/>
              </a:ext>
            </a:extLst>
          </p:cNvPr>
          <p:cNvSpPr>
            <a:spLocks noChangeArrowheads="1"/>
          </p:cNvSpPr>
          <p:nvPr/>
        </p:nvSpPr>
        <p:spPr bwMode="auto">
          <a:xfrm>
            <a:off x="611188" y="2127250"/>
            <a:ext cx="7480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dones Espirituales no son recompensa por uan obra bien hecha, sino que son las herramientas  que permiten hacer bien el trabajo. </a:t>
            </a:r>
          </a:p>
        </p:txBody>
      </p:sp>
      <p:sp>
        <p:nvSpPr>
          <p:cNvPr id="1376259" name="Rectangle 3">
            <a:extLst>
              <a:ext uri="{FF2B5EF4-FFF2-40B4-BE49-F238E27FC236}">
                <a16:creationId xmlns:a16="http://schemas.microsoft.com/office/drawing/2014/main" id="{323498CD-41E5-B30F-6CFE-EDD4B81C0721}"/>
              </a:ext>
            </a:extLst>
          </p:cNvPr>
          <p:cNvSpPr>
            <a:spLocks noChangeArrowheads="1"/>
          </p:cNvSpPr>
          <p:nvPr/>
        </p:nvSpPr>
        <p:spPr bwMode="auto">
          <a:xfrm>
            <a:off x="2700338" y="1557338"/>
            <a:ext cx="401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LOS DOES Y NUESTRA MISIÓN</a:t>
            </a:r>
            <a:endParaRPr lang="en-US" altLang="es-419" sz="2000">
              <a:solidFill>
                <a:srgbClr val="FFCC00"/>
              </a:solidFill>
            </a:endParaRPr>
          </a:p>
        </p:txBody>
      </p:sp>
      <p:sp>
        <p:nvSpPr>
          <p:cNvPr id="1376260" name="Rectangle 4">
            <a:extLst>
              <a:ext uri="{FF2B5EF4-FFF2-40B4-BE49-F238E27FC236}">
                <a16:creationId xmlns:a16="http://schemas.microsoft.com/office/drawing/2014/main" id="{27D497C3-8920-1BC3-44BC-AD703A5EDD56}"/>
              </a:ext>
            </a:extLst>
          </p:cNvPr>
          <p:cNvSpPr>
            <a:spLocks noChangeArrowheads="1"/>
          </p:cNvSpPr>
          <p:nvPr/>
        </p:nvSpPr>
        <p:spPr bwMode="auto">
          <a:xfrm>
            <a:off x="587375" y="3198813"/>
            <a:ext cx="78724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espiritu por lo general concede dones que so compatibles con los talentos naturales de cada individuo , si bien los talentos naturales por si solos no constituyen dones espirituales. </a:t>
            </a:r>
          </a:p>
        </p:txBody>
      </p:sp>
      <p:sp>
        <p:nvSpPr>
          <p:cNvPr id="1376261" name="Rectangle 5">
            <a:extLst>
              <a:ext uri="{FF2B5EF4-FFF2-40B4-BE49-F238E27FC236}">
                <a16:creationId xmlns:a16="http://schemas.microsoft.com/office/drawing/2014/main" id="{462ADC9E-A46F-5FF4-4525-B13632FD82BD}"/>
              </a:ext>
            </a:extLst>
          </p:cNvPr>
          <p:cNvSpPr>
            <a:spLocks noChangeArrowheads="1"/>
          </p:cNvSpPr>
          <p:nvPr/>
        </p:nvSpPr>
        <p:spPr bwMode="auto">
          <a:xfrm>
            <a:off x="611188" y="4646613"/>
            <a:ext cx="76501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Se requiere el nuevo nacimiento para que una persona sea llena con la energía del Espíritu. Debemos nacer de nuevo para ser dotados de dones espirituales.</a:t>
            </a:r>
          </a:p>
        </p:txBody>
      </p:sp>
      <p:grpSp>
        <p:nvGrpSpPr>
          <p:cNvPr id="1376265" name="Group 9">
            <a:extLst>
              <a:ext uri="{FF2B5EF4-FFF2-40B4-BE49-F238E27FC236}">
                <a16:creationId xmlns:a16="http://schemas.microsoft.com/office/drawing/2014/main" id="{140CB654-8A86-3874-10ED-9B63DAD701E0}"/>
              </a:ext>
            </a:extLst>
          </p:cNvPr>
          <p:cNvGrpSpPr>
            <a:grpSpLocks/>
          </p:cNvGrpSpPr>
          <p:nvPr/>
        </p:nvGrpSpPr>
        <p:grpSpPr bwMode="auto">
          <a:xfrm>
            <a:off x="539750" y="44450"/>
            <a:ext cx="4105275" cy="908050"/>
            <a:chOff x="158" y="119"/>
            <a:chExt cx="2586" cy="572"/>
          </a:xfrm>
        </p:grpSpPr>
        <p:sp>
          <p:nvSpPr>
            <p:cNvPr id="1376266" name="WordArt 10">
              <a:extLst>
                <a:ext uri="{FF2B5EF4-FFF2-40B4-BE49-F238E27FC236}">
                  <a16:creationId xmlns:a16="http://schemas.microsoft.com/office/drawing/2014/main" id="{8EC479F6-86B3-E596-491F-757D351B9A5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6267" name="WordArt 11">
              <a:extLst>
                <a:ext uri="{FF2B5EF4-FFF2-40B4-BE49-F238E27FC236}">
                  <a16:creationId xmlns:a16="http://schemas.microsoft.com/office/drawing/2014/main" id="{7B88442D-DAB1-A033-B80C-A35022555D6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6268" name="WordArt 12">
              <a:extLst>
                <a:ext uri="{FF2B5EF4-FFF2-40B4-BE49-F238E27FC236}">
                  <a16:creationId xmlns:a16="http://schemas.microsoft.com/office/drawing/2014/main" id="{EB172D0A-8141-325C-C458-043A652C307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6270" name="WordArt 14">
            <a:extLst>
              <a:ext uri="{FF2B5EF4-FFF2-40B4-BE49-F238E27FC236}">
                <a16:creationId xmlns:a16="http://schemas.microsoft.com/office/drawing/2014/main" id="{1829468D-CB5C-1FB1-E352-6B3982CE4673}"/>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7282" name="Rectangle 2">
            <a:extLst>
              <a:ext uri="{FF2B5EF4-FFF2-40B4-BE49-F238E27FC236}">
                <a16:creationId xmlns:a16="http://schemas.microsoft.com/office/drawing/2014/main" id="{E0BD1E81-4842-7D37-12A6-E723CBD5D02B}"/>
              </a:ext>
            </a:extLst>
          </p:cNvPr>
          <p:cNvSpPr>
            <a:spLocks noChangeArrowheads="1"/>
          </p:cNvSpPr>
          <p:nvPr/>
        </p:nvSpPr>
        <p:spPr bwMode="auto">
          <a:xfrm>
            <a:off x="323850" y="2355850"/>
            <a:ext cx="43195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Al gunos cristianos procuran hacer que todos los demás sean como ellos. Este no es un plan divino si no humano. </a:t>
            </a:r>
          </a:p>
        </p:txBody>
      </p:sp>
      <p:sp>
        <p:nvSpPr>
          <p:cNvPr id="1377283" name="Rectangle 3">
            <a:extLst>
              <a:ext uri="{FF2B5EF4-FFF2-40B4-BE49-F238E27FC236}">
                <a16:creationId xmlns:a16="http://schemas.microsoft.com/office/drawing/2014/main" id="{B4F35918-DA04-A46B-ABFB-F98995A30989}"/>
              </a:ext>
            </a:extLst>
          </p:cNvPr>
          <p:cNvSpPr>
            <a:spLocks noChangeArrowheads="1"/>
          </p:cNvSpPr>
          <p:nvPr/>
        </p:nvSpPr>
        <p:spPr bwMode="auto">
          <a:xfrm>
            <a:off x="1692275" y="1700213"/>
            <a:ext cx="5976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UNIDAD EN LA DIVERSIDAD NO UNIFORMIDAD</a:t>
            </a:r>
            <a:endParaRPr lang="en-US" altLang="es-419" sz="2000">
              <a:solidFill>
                <a:srgbClr val="FFCC00"/>
              </a:solidFill>
            </a:endParaRPr>
          </a:p>
        </p:txBody>
      </p:sp>
      <p:sp>
        <p:nvSpPr>
          <p:cNvPr id="1377284" name="Rectangle 4">
            <a:extLst>
              <a:ext uri="{FF2B5EF4-FFF2-40B4-BE49-F238E27FC236}">
                <a16:creationId xmlns:a16="http://schemas.microsoft.com/office/drawing/2014/main" id="{B175F1CC-12F9-8380-33CA-A588D6A95136}"/>
              </a:ext>
            </a:extLst>
          </p:cNvPr>
          <p:cNvSpPr>
            <a:spLocks noChangeArrowheads="1"/>
          </p:cNvSpPr>
          <p:nvPr/>
        </p:nvSpPr>
        <p:spPr bwMode="auto">
          <a:xfrm>
            <a:off x="323850" y="3813175"/>
            <a:ext cx="43195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hecho de que la iglesia permanece unida a pesar  de la diversidad de los dones espirituales, comprueba la naturaleza  complementaria de dichos dones. </a:t>
            </a:r>
          </a:p>
        </p:txBody>
      </p:sp>
      <p:grpSp>
        <p:nvGrpSpPr>
          <p:cNvPr id="1377288" name="Group 8">
            <a:extLst>
              <a:ext uri="{FF2B5EF4-FFF2-40B4-BE49-F238E27FC236}">
                <a16:creationId xmlns:a16="http://schemas.microsoft.com/office/drawing/2014/main" id="{6D4C83BA-F792-4EFC-401E-BF0996F7D641}"/>
              </a:ext>
            </a:extLst>
          </p:cNvPr>
          <p:cNvGrpSpPr>
            <a:grpSpLocks/>
          </p:cNvGrpSpPr>
          <p:nvPr/>
        </p:nvGrpSpPr>
        <p:grpSpPr bwMode="auto">
          <a:xfrm>
            <a:off x="539750" y="44450"/>
            <a:ext cx="4105275" cy="908050"/>
            <a:chOff x="158" y="119"/>
            <a:chExt cx="2586" cy="572"/>
          </a:xfrm>
        </p:grpSpPr>
        <p:sp>
          <p:nvSpPr>
            <p:cNvPr id="1377289" name="WordArt 9">
              <a:extLst>
                <a:ext uri="{FF2B5EF4-FFF2-40B4-BE49-F238E27FC236}">
                  <a16:creationId xmlns:a16="http://schemas.microsoft.com/office/drawing/2014/main" id="{D62C9A2A-2935-37C9-10C4-202D1EFE53B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7290" name="WordArt 10">
              <a:extLst>
                <a:ext uri="{FF2B5EF4-FFF2-40B4-BE49-F238E27FC236}">
                  <a16:creationId xmlns:a16="http://schemas.microsoft.com/office/drawing/2014/main" id="{ECF91E7B-65C4-AD13-F986-EE6CA72E7E9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7291" name="WordArt 11">
              <a:extLst>
                <a:ext uri="{FF2B5EF4-FFF2-40B4-BE49-F238E27FC236}">
                  <a16:creationId xmlns:a16="http://schemas.microsoft.com/office/drawing/2014/main" id="{6FBDC4C1-7554-BF31-D639-68E7D67DB7E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7293" name="WordArt 13">
            <a:extLst>
              <a:ext uri="{FF2B5EF4-FFF2-40B4-BE49-F238E27FC236}">
                <a16:creationId xmlns:a16="http://schemas.microsoft.com/office/drawing/2014/main" id="{6A8E096E-788A-AF54-4914-9E49519E7D54}"/>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7294" name="Picture 14">
            <a:extLst>
              <a:ext uri="{FF2B5EF4-FFF2-40B4-BE49-F238E27FC236}">
                <a16:creationId xmlns:a16="http://schemas.microsoft.com/office/drawing/2014/main" id="{7B490651-A905-3D7E-496B-0499F61DF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6018" name="Rectangle 2">
            <a:extLst>
              <a:ext uri="{FF2B5EF4-FFF2-40B4-BE49-F238E27FC236}">
                <a16:creationId xmlns:a16="http://schemas.microsoft.com/office/drawing/2014/main" id="{8D5032A5-27B1-B34E-CA15-15D6DED8E1EA}"/>
              </a:ext>
            </a:extLst>
          </p:cNvPr>
          <p:cNvSpPr>
            <a:spLocks noChangeArrowheads="1"/>
          </p:cNvSpPr>
          <p:nvPr/>
        </p:nvSpPr>
        <p:spPr bwMode="auto">
          <a:xfrm>
            <a:off x="468313" y="2359025"/>
            <a:ext cx="46799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Cristo ilustro los dones del Espíritu Santo con una parábola: “ Ele reino de los cielos es como un hombre que yéndose lejos, llamo a sus siervos y les entregó sus bienes. A uno dio cinco talentos y a otro dio dos, y a otro uno, a cada uno conforme a su capacidad y luego se fue lejos” (Mat. 25:14,15)</a:t>
            </a:r>
            <a:endParaRPr lang="en-US" altLang="es-419"/>
          </a:p>
        </p:txBody>
      </p:sp>
      <p:sp>
        <p:nvSpPr>
          <p:cNvPr id="1366020" name="Rectangle 4">
            <a:extLst>
              <a:ext uri="{FF2B5EF4-FFF2-40B4-BE49-F238E27FC236}">
                <a16:creationId xmlns:a16="http://schemas.microsoft.com/office/drawing/2014/main" id="{DB6913E6-8CAB-F3CD-2F42-11E2971F28B9}"/>
              </a:ext>
            </a:extLst>
          </p:cNvPr>
          <p:cNvSpPr>
            <a:spLocks noChangeArrowheads="1"/>
          </p:cNvSpPr>
          <p:nvPr/>
        </p:nvSpPr>
        <p:spPr bwMode="auto">
          <a:xfrm>
            <a:off x="2339975" y="1700213"/>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LOS DONES DEL ESPIRITU SANTO</a:t>
            </a:r>
            <a:endParaRPr lang="en-US" altLang="es-419" sz="2000">
              <a:solidFill>
                <a:srgbClr val="FFCC00"/>
              </a:solidFill>
            </a:endParaRPr>
          </a:p>
        </p:txBody>
      </p:sp>
      <p:grpSp>
        <p:nvGrpSpPr>
          <p:cNvPr id="1366025" name="Group 9">
            <a:extLst>
              <a:ext uri="{FF2B5EF4-FFF2-40B4-BE49-F238E27FC236}">
                <a16:creationId xmlns:a16="http://schemas.microsoft.com/office/drawing/2014/main" id="{3E90473F-B397-D4B3-1C52-AE094F385149}"/>
              </a:ext>
            </a:extLst>
          </p:cNvPr>
          <p:cNvGrpSpPr>
            <a:grpSpLocks/>
          </p:cNvGrpSpPr>
          <p:nvPr/>
        </p:nvGrpSpPr>
        <p:grpSpPr bwMode="auto">
          <a:xfrm>
            <a:off x="539750" y="44450"/>
            <a:ext cx="4105275" cy="908050"/>
            <a:chOff x="158" y="119"/>
            <a:chExt cx="2586" cy="572"/>
          </a:xfrm>
        </p:grpSpPr>
        <p:sp>
          <p:nvSpPr>
            <p:cNvPr id="1366026" name="WordArt 10">
              <a:extLst>
                <a:ext uri="{FF2B5EF4-FFF2-40B4-BE49-F238E27FC236}">
                  <a16:creationId xmlns:a16="http://schemas.microsoft.com/office/drawing/2014/main" id="{D1F3455F-0DF7-8F2B-6B6B-4930922C412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66027" name="WordArt 11">
              <a:extLst>
                <a:ext uri="{FF2B5EF4-FFF2-40B4-BE49-F238E27FC236}">
                  <a16:creationId xmlns:a16="http://schemas.microsoft.com/office/drawing/2014/main" id="{97554E11-07D3-8573-78E5-430C9D3A044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66028" name="WordArt 12">
              <a:extLst>
                <a:ext uri="{FF2B5EF4-FFF2-40B4-BE49-F238E27FC236}">
                  <a16:creationId xmlns:a16="http://schemas.microsoft.com/office/drawing/2014/main" id="{466740B7-CBFF-EA11-7C2D-207302B61DB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66029" name="WordArt 13">
            <a:extLst>
              <a:ext uri="{FF2B5EF4-FFF2-40B4-BE49-F238E27FC236}">
                <a16:creationId xmlns:a16="http://schemas.microsoft.com/office/drawing/2014/main" id="{F8E456D1-0770-2832-180C-554464FE2C7D}"/>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66030" name="Picture 14">
            <a:extLst>
              <a:ext uri="{FF2B5EF4-FFF2-40B4-BE49-F238E27FC236}">
                <a16:creationId xmlns:a16="http://schemas.microsoft.com/office/drawing/2014/main" id="{CAF8F4CC-A796-21B3-A198-72D3C0524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605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8290" name="Rectangle 2">
            <a:extLst>
              <a:ext uri="{FF2B5EF4-FFF2-40B4-BE49-F238E27FC236}">
                <a16:creationId xmlns:a16="http://schemas.microsoft.com/office/drawing/2014/main" id="{A1779017-222F-EA55-D657-DFDFDD0C012E}"/>
              </a:ext>
            </a:extLst>
          </p:cNvPr>
          <p:cNvSpPr>
            <a:spLocks noChangeArrowheads="1"/>
          </p:cNvSpPr>
          <p:nvPr/>
        </p:nvSpPr>
        <p:spPr bwMode="auto">
          <a:xfrm>
            <a:off x="323850" y="2033588"/>
            <a:ext cx="45354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Indica que el progreso de la iglesia de Dios depende de cada creyente. Dios desea que todos los dones, ministerios y operaciones que se manifiestan en la iglesia, actúen unidos en la obra de construir sobre el fundamento que ha colocado la iglesia a través de los siglos. </a:t>
            </a:r>
          </a:p>
        </p:txBody>
      </p:sp>
      <p:sp>
        <p:nvSpPr>
          <p:cNvPr id="1548291" name="Rectangle 3">
            <a:extLst>
              <a:ext uri="{FF2B5EF4-FFF2-40B4-BE49-F238E27FC236}">
                <a16:creationId xmlns:a16="http://schemas.microsoft.com/office/drawing/2014/main" id="{ADCFC902-D26F-3945-C814-2F28A1BD43A1}"/>
              </a:ext>
            </a:extLst>
          </p:cNvPr>
          <p:cNvSpPr>
            <a:spLocks noChangeArrowheads="1"/>
          </p:cNvSpPr>
          <p:nvPr/>
        </p:nvSpPr>
        <p:spPr bwMode="auto">
          <a:xfrm>
            <a:off x="1476375" y="1557338"/>
            <a:ext cx="5976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UNIDAD EN LA DIVERSIDAD NO UNIFORMIDAD</a:t>
            </a:r>
            <a:endParaRPr lang="en-US" altLang="es-419" sz="2000">
              <a:solidFill>
                <a:srgbClr val="FFCC00"/>
              </a:solidFill>
            </a:endParaRPr>
          </a:p>
        </p:txBody>
      </p:sp>
      <p:sp>
        <p:nvSpPr>
          <p:cNvPr id="1548292" name="Rectangle 4">
            <a:extLst>
              <a:ext uri="{FF2B5EF4-FFF2-40B4-BE49-F238E27FC236}">
                <a16:creationId xmlns:a16="http://schemas.microsoft.com/office/drawing/2014/main" id="{1919EE54-66D2-7D9B-81A8-1F178D984ED3}"/>
              </a:ext>
            </a:extLst>
          </p:cNvPr>
          <p:cNvSpPr>
            <a:spLocks noChangeArrowheads="1"/>
          </p:cNvSpPr>
          <p:nvPr/>
        </p:nvSpPr>
        <p:spPr bwMode="auto">
          <a:xfrm>
            <a:off x="395288" y="4797425"/>
            <a:ext cx="792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Jesucristo la principal piedra del Angulo, “ todo el edificio bien coordinado, va creciendo para ser un templo santo en el Señor ( Efe 2: 21)</a:t>
            </a:r>
          </a:p>
        </p:txBody>
      </p:sp>
      <p:grpSp>
        <p:nvGrpSpPr>
          <p:cNvPr id="1548297" name="Group 9">
            <a:extLst>
              <a:ext uri="{FF2B5EF4-FFF2-40B4-BE49-F238E27FC236}">
                <a16:creationId xmlns:a16="http://schemas.microsoft.com/office/drawing/2014/main" id="{94A4B0AE-CBB9-59DF-7D93-69FDAAD30A83}"/>
              </a:ext>
            </a:extLst>
          </p:cNvPr>
          <p:cNvGrpSpPr>
            <a:grpSpLocks/>
          </p:cNvGrpSpPr>
          <p:nvPr/>
        </p:nvGrpSpPr>
        <p:grpSpPr bwMode="auto">
          <a:xfrm>
            <a:off x="539750" y="44450"/>
            <a:ext cx="4105275" cy="908050"/>
            <a:chOff x="158" y="119"/>
            <a:chExt cx="2586" cy="572"/>
          </a:xfrm>
        </p:grpSpPr>
        <p:sp>
          <p:nvSpPr>
            <p:cNvPr id="1548298" name="WordArt 10">
              <a:extLst>
                <a:ext uri="{FF2B5EF4-FFF2-40B4-BE49-F238E27FC236}">
                  <a16:creationId xmlns:a16="http://schemas.microsoft.com/office/drawing/2014/main" id="{E0DBABC0-14C5-2E2C-FE66-8A0A0EF46A3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8299" name="WordArt 11">
              <a:extLst>
                <a:ext uri="{FF2B5EF4-FFF2-40B4-BE49-F238E27FC236}">
                  <a16:creationId xmlns:a16="http://schemas.microsoft.com/office/drawing/2014/main" id="{FF40CF15-9914-072F-F1C2-6105463502A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8300" name="WordArt 12">
              <a:extLst>
                <a:ext uri="{FF2B5EF4-FFF2-40B4-BE49-F238E27FC236}">
                  <a16:creationId xmlns:a16="http://schemas.microsoft.com/office/drawing/2014/main" id="{1842BB43-4B25-C576-FFE2-20CEBB36A39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8302" name="WordArt 14">
            <a:extLst>
              <a:ext uri="{FF2B5EF4-FFF2-40B4-BE49-F238E27FC236}">
                <a16:creationId xmlns:a16="http://schemas.microsoft.com/office/drawing/2014/main" id="{8B0B63D2-FA30-B1D4-1A73-40E4346C0AF1}"/>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8303" name="Picture 15">
            <a:extLst>
              <a:ext uri="{FF2B5EF4-FFF2-40B4-BE49-F238E27FC236}">
                <a16:creationId xmlns:a16="http://schemas.microsoft.com/office/drawing/2014/main" id="{CB341310-DF8B-B0C0-3C51-D0545C8F5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16113"/>
            <a:ext cx="3478212"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8306" name="Rectangle 2">
            <a:extLst>
              <a:ext uri="{FF2B5EF4-FFF2-40B4-BE49-F238E27FC236}">
                <a16:creationId xmlns:a16="http://schemas.microsoft.com/office/drawing/2014/main" id="{96D603F7-248B-FD18-4C09-144E955CE200}"/>
              </a:ext>
            </a:extLst>
          </p:cNvPr>
          <p:cNvSpPr>
            <a:spLocks noChangeArrowheads="1"/>
          </p:cNvSpPr>
          <p:nvPr/>
        </p:nvSpPr>
        <p:spPr bwMode="auto">
          <a:xfrm>
            <a:off x="900113" y="2205038"/>
            <a:ext cx="6985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creyentes que rehúsan utilizar los dones espirituales, hallaran que no solo estos se atrofian, sino también al hacerlo están poniendo en peligro su vida eterna. </a:t>
            </a:r>
          </a:p>
        </p:txBody>
      </p:sp>
      <p:sp>
        <p:nvSpPr>
          <p:cNvPr id="1378307" name="Rectangle 3">
            <a:extLst>
              <a:ext uri="{FF2B5EF4-FFF2-40B4-BE49-F238E27FC236}">
                <a16:creationId xmlns:a16="http://schemas.microsoft.com/office/drawing/2014/main" id="{858D31B5-D513-5F99-A9B8-C75985DB02C2}"/>
              </a:ext>
            </a:extLst>
          </p:cNvPr>
          <p:cNvSpPr>
            <a:spLocks noChangeArrowheads="1"/>
          </p:cNvSpPr>
          <p:nvPr/>
        </p:nvSpPr>
        <p:spPr bwMode="auto">
          <a:xfrm>
            <a:off x="755650" y="1700213"/>
            <a:ext cx="719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FRACASO EN EL USO DE LOS DONES ESPIRITUALES</a:t>
            </a:r>
            <a:endParaRPr lang="en-US" altLang="es-419" sz="2000">
              <a:solidFill>
                <a:srgbClr val="FFCC00"/>
              </a:solidFill>
            </a:endParaRPr>
          </a:p>
        </p:txBody>
      </p:sp>
      <p:sp>
        <p:nvSpPr>
          <p:cNvPr id="1378308" name="Rectangle 4">
            <a:extLst>
              <a:ext uri="{FF2B5EF4-FFF2-40B4-BE49-F238E27FC236}">
                <a16:creationId xmlns:a16="http://schemas.microsoft.com/office/drawing/2014/main" id="{563BB477-B6CB-D7A2-6C13-778602C192C1}"/>
              </a:ext>
            </a:extLst>
          </p:cNvPr>
          <p:cNvSpPr>
            <a:spLocks noChangeArrowheads="1"/>
          </p:cNvSpPr>
          <p:nvPr/>
        </p:nvSpPr>
        <p:spPr bwMode="auto">
          <a:xfrm>
            <a:off x="900113" y="3500438"/>
            <a:ext cx="68405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Con amorosa preocupación, Jesús pronuncio la solemne amonestación de que el siervo que no uso su talento no era otra cosa que un siervo “ malo y negligente” , el cual desprecio la recompensa eterna( Mat. 25.26-30) el siervo infiel admitió que su fracaso había sido deliberado y premeditado. </a:t>
            </a:r>
          </a:p>
        </p:txBody>
      </p:sp>
      <p:grpSp>
        <p:nvGrpSpPr>
          <p:cNvPr id="1378312" name="Group 8">
            <a:extLst>
              <a:ext uri="{FF2B5EF4-FFF2-40B4-BE49-F238E27FC236}">
                <a16:creationId xmlns:a16="http://schemas.microsoft.com/office/drawing/2014/main" id="{0A74F95B-92F5-6114-32F6-C07BC092D753}"/>
              </a:ext>
            </a:extLst>
          </p:cNvPr>
          <p:cNvGrpSpPr>
            <a:grpSpLocks/>
          </p:cNvGrpSpPr>
          <p:nvPr/>
        </p:nvGrpSpPr>
        <p:grpSpPr bwMode="auto">
          <a:xfrm>
            <a:off x="539750" y="44450"/>
            <a:ext cx="4105275" cy="908050"/>
            <a:chOff x="158" y="119"/>
            <a:chExt cx="2586" cy="572"/>
          </a:xfrm>
        </p:grpSpPr>
        <p:sp>
          <p:nvSpPr>
            <p:cNvPr id="1378313" name="WordArt 9">
              <a:extLst>
                <a:ext uri="{FF2B5EF4-FFF2-40B4-BE49-F238E27FC236}">
                  <a16:creationId xmlns:a16="http://schemas.microsoft.com/office/drawing/2014/main" id="{1103BFE1-FEA9-AF72-7203-53F6A793C57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8314" name="WordArt 10">
              <a:extLst>
                <a:ext uri="{FF2B5EF4-FFF2-40B4-BE49-F238E27FC236}">
                  <a16:creationId xmlns:a16="http://schemas.microsoft.com/office/drawing/2014/main" id="{3BF6DF8E-73FB-77A3-41ED-01E69793B80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8315" name="WordArt 11">
              <a:extLst>
                <a:ext uri="{FF2B5EF4-FFF2-40B4-BE49-F238E27FC236}">
                  <a16:creationId xmlns:a16="http://schemas.microsoft.com/office/drawing/2014/main" id="{FD1A3EE4-4F8B-741E-EA9D-CA7A800DF53A}"/>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8317" name="WordArt 13">
            <a:extLst>
              <a:ext uri="{FF2B5EF4-FFF2-40B4-BE49-F238E27FC236}">
                <a16:creationId xmlns:a16="http://schemas.microsoft.com/office/drawing/2014/main" id="{C038EFEE-3FD5-81AA-852D-47982D0CB200}"/>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9314" name="Rectangle 2">
            <a:extLst>
              <a:ext uri="{FF2B5EF4-FFF2-40B4-BE49-F238E27FC236}">
                <a16:creationId xmlns:a16="http://schemas.microsoft.com/office/drawing/2014/main" id="{8FDBCA4A-EAF5-6E41-6933-23C7C838039D}"/>
              </a:ext>
            </a:extLst>
          </p:cNvPr>
          <p:cNvSpPr>
            <a:spLocks noChangeArrowheads="1"/>
          </p:cNvSpPr>
          <p:nvPr/>
        </p:nvSpPr>
        <p:spPr bwMode="auto">
          <a:xfrm>
            <a:off x="323850" y="2217738"/>
            <a:ext cx="35274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Por eso, debió llevar la responsabilidad por su decisión.  “ En el gran dia final del juicio, los que han ido a la deriva, evitando oportunidades y haciéndoles el quite a las responsabilidades, serán clasificados  por el gran juez con los malhechores.</a:t>
            </a:r>
          </a:p>
        </p:txBody>
      </p:sp>
      <p:sp>
        <p:nvSpPr>
          <p:cNvPr id="1549315" name="Rectangle 3">
            <a:extLst>
              <a:ext uri="{FF2B5EF4-FFF2-40B4-BE49-F238E27FC236}">
                <a16:creationId xmlns:a16="http://schemas.microsoft.com/office/drawing/2014/main" id="{42772563-598C-C435-AD86-A4C49A9D661E}"/>
              </a:ext>
            </a:extLst>
          </p:cNvPr>
          <p:cNvSpPr>
            <a:spLocks noChangeArrowheads="1"/>
          </p:cNvSpPr>
          <p:nvPr/>
        </p:nvSpPr>
        <p:spPr bwMode="auto">
          <a:xfrm>
            <a:off x="971550" y="1628775"/>
            <a:ext cx="719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FRACASO EN EL USO DE LOS DONES ESPIRITUALES</a:t>
            </a:r>
            <a:endParaRPr lang="en-US" altLang="es-419" sz="2000">
              <a:solidFill>
                <a:srgbClr val="FFCC00"/>
              </a:solidFill>
            </a:endParaRPr>
          </a:p>
        </p:txBody>
      </p:sp>
      <p:grpSp>
        <p:nvGrpSpPr>
          <p:cNvPr id="1549320" name="Group 8">
            <a:extLst>
              <a:ext uri="{FF2B5EF4-FFF2-40B4-BE49-F238E27FC236}">
                <a16:creationId xmlns:a16="http://schemas.microsoft.com/office/drawing/2014/main" id="{B972969C-A268-B51C-28CE-45D277023F89}"/>
              </a:ext>
            </a:extLst>
          </p:cNvPr>
          <p:cNvGrpSpPr>
            <a:grpSpLocks/>
          </p:cNvGrpSpPr>
          <p:nvPr/>
        </p:nvGrpSpPr>
        <p:grpSpPr bwMode="auto">
          <a:xfrm>
            <a:off x="539750" y="44450"/>
            <a:ext cx="4105275" cy="908050"/>
            <a:chOff x="158" y="119"/>
            <a:chExt cx="2586" cy="572"/>
          </a:xfrm>
        </p:grpSpPr>
        <p:sp>
          <p:nvSpPr>
            <p:cNvPr id="1549321" name="WordArt 9">
              <a:extLst>
                <a:ext uri="{FF2B5EF4-FFF2-40B4-BE49-F238E27FC236}">
                  <a16:creationId xmlns:a16="http://schemas.microsoft.com/office/drawing/2014/main" id="{18957CA9-AAD3-1318-5D0F-7FA35788740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9322" name="WordArt 10">
              <a:extLst>
                <a:ext uri="{FF2B5EF4-FFF2-40B4-BE49-F238E27FC236}">
                  <a16:creationId xmlns:a16="http://schemas.microsoft.com/office/drawing/2014/main" id="{6371482A-A140-1DF3-C6D5-970B0CD7076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9323" name="WordArt 11">
              <a:extLst>
                <a:ext uri="{FF2B5EF4-FFF2-40B4-BE49-F238E27FC236}">
                  <a16:creationId xmlns:a16="http://schemas.microsoft.com/office/drawing/2014/main" id="{114E6DA4-1072-5093-6EBA-35D47CBA5E4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9325" name="WordArt 13">
            <a:extLst>
              <a:ext uri="{FF2B5EF4-FFF2-40B4-BE49-F238E27FC236}">
                <a16:creationId xmlns:a16="http://schemas.microsoft.com/office/drawing/2014/main" id="{EC1A430E-02FA-7E9B-E7C2-6B76D7708B14}"/>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9327" name="Picture 15">
            <a:extLst>
              <a:ext uri="{FF2B5EF4-FFF2-40B4-BE49-F238E27FC236}">
                <a16:creationId xmlns:a16="http://schemas.microsoft.com/office/drawing/2014/main" id="{8762039B-17C2-0FD2-8471-E30A3DD80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57338"/>
            <a:ext cx="432117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9330" name="Rectangle 2">
            <a:extLst>
              <a:ext uri="{FF2B5EF4-FFF2-40B4-BE49-F238E27FC236}">
                <a16:creationId xmlns:a16="http://schemas.microsoft.com/office/drawing/2014/main" id="{4A42708E-3026-59E0-2C32-60357858A252}"/>
              </a:ext>
            </a:extLst>
          </p:cNvPr>
          <p:cNvSpPr>
            <a:spLocks noChangeArrowheads="1"/>
          </p:cNvSpPr>
          <p:nvPr/>
        </p:nvSpPr>
        <p:spPr bwMode="auto">
          <a:xfrm>
            <a:off x="539750" y="2581275"/>
            <a:ext cx="7561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Si los miembros desean participar con éxito en la misión de la iglesia deben comprender que su dones. </a:t>
            </a:r>
            <a:endParaRPr lang="es-MX" altLang="es-419" sz="2000">
              <a:effectLst>
                <a:outerShdw blurRad="38100" dist="38100" dir="2700000" algn="tl">
                  <a:srgbClr val="C0C0C0"/>
                </a:outerShdw>
              </a:effectLst>
            </a:endParaRPr>
          </a:p>
        </p:txBody>
      </p:sp>
      <p:sp>
        <p:nvSpPr>
          <p:cNvPr id="1379331" name="Rectangle 3">
            <a:extLst>
              <a:ext uri="{FF2B5EF4-FFF2-40B4-BE49-F238E27FC236}">
                <a16:creationId xmlns:a16="http://schemas.microsoft.com/office/drawing/2014/main" id="{1AEC6C3A-CEEB-5F0D-9343-39AF655E29ED}"/>
              </a:ext>
            </a:extLst>
          </p:cNvPr>
          <p:cNvSpPr>
            <a:spLocks noChangeArrowheads="1"/>
          </p:cNvSpPr>
          <p:nvPr/>
        </p:nvSpPr>
        <p:spPr bwMode="auto">
          <a:xfrm>
            <a:off x="1258888" y="1844675"/>
            <a:ext cx="6980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DESCUBRIEMIENTO DE LOS DONES ESPIRITUALES</a:t>
            </a:r>
            <a:endParaRPr lang="en-US" altLang="es-419" sz="2000">
              <a:solidFill>
                <a:srgbClr val="FFCC00"/>
              </a:solidFill>
            </a:endParaRPr>
          </a:p>
        </p:txBody>
      </p:sp>
      <p:sp>
        <p:nvSpPr>
          <p:cNvPr id="1379332" name="Rectangle 4">
            <a:extLst>
              <a:ext uri="{FF2B5EF4-FFF2-40B4-BE49-F238E27FC236}">
                <a16:creationId xmlns:a16="http://schemas.microsoft.com/office/drawing/2014/main" id="{DA25F901-0F9F-FBEA-C751-D003FC8A8F78}"/>
              </a:ext>
            </a:extLst>
          </p:cNvPr>
          <p:cNvSpPr>
            <a:spLocks noChangeArrowheads="1"/>
          </p:cNvSpPr>
          <p:nvPr/>
        </p:nvSpPr>
        <p:spPr bwMode="auto">
          <a:xfrm>
            <a:off x="395288" y="3644900"/>
            <a:ext cx="83534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dones funciona como una brújula, dirigiendo al que los posee hacia el servicio y el gocé de la vida abundante (Juan 10.10). en la medida en que elegimos “ no reconocer, desarrollar ejercer nuestro dones ( o simplemente los descuidamos) la iglesia es menos de lo que podría ser.</a:t>
            </a:r>
            <a:r>
              <a:rPr lang="es-MX" altLang="es-419" sz="2000">
                <a:effectLst>
                  <a:outerShdw blurRad="38100" dist="38100" dir="2700000" algn="tl">
                    <a:srgbClr val="C0C0C0"/>
                  </a:outerShdw>
                </a:effectLst>
              </a:rPr>
              <a:t> </a:t>
            </a:r>
          </a:p>
        </p:txBody>
      </p:sp>
      <p:grpSp>
        <p:nvGrpSpPr>
          <p:cNvPr id="1379336" name="Group 8">
            <a:extLst>
              <a:ext uri="{FF2B5EF4-FFF2-40B4-BE49-F238E27FC236}">
                <a16:creationId xmlns:a16="http://schemas.microsoft.com/office/drawing/2014/main" id="{25500D48-26F9-36A1-C809-3C11B54196D8}"/>
              </a:ext>
            </a:extLst>
          </p:cNvPr>
          <p:cNvGrpSpPr>
            <a:grpSpLocks/>
          </p:cNvGrpSpPr>
          <p:nvPr/>
        </p:nvGrpSpPr>
        <p:grpSpPr bwMode="auto">
          <a:xfrm>
            <a:off x="539750" y="44450"/>
            <a:ext cx="4105275" cy="908050"/>
            <a:chOff x="158" y="119"/>
            <a:chExt cx="2586" cy="572"/>
          </a:xfrm>
        </p:grpSpPr>
        <p:sp>
          <p:nvSpPr>
            <p:cNvPr id="1379337" name="WordArt 9">
              <a:extLst>
                <a:ext uri="{FF2B5EF4-FFF2-40B4-BE49-F238E27FC236}">
                  <a16:creationId xmlns:a16="http://schemas.microsoft.com/office/drawing/2014/main" id="{C77E849D-EFCB-8862-09F3-5DBD7E81572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9338" name="WordArt 10">
              <a:extLst>
                <a:ext uri="{FF2B5EF4-FFF2-40B4-BE49-F238E27FC236}">
                  <a16:creationId xmlns:a16="http://schemas.microsoft.com/office/drawing/2014/main" id="{DC2E6A10-5C5A-4085-6BE8-C3439F73ED5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9339" name="WordArt 11">
              <a:extLst>
                <a:ext uri="{FF2B5EF4-FFF2-40B4-BE49-F238E27FC236}">
                  <a16:creationId xmlns:a16="http://schemas.microsoft.com/office/drawing/2014/main" id="{C92DF9F3-2290-74E1-CD3C-FCA36BEF978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9341" name="WordArt 13">
            <a:extLst>
              <a:ext uri="{FF2B5EF4-FFF2-40B4-BE49-F238E27FC236}">
                <a16:creationId xmlns:a16="http://schemas.microsoft.com/office/drawing/2014/main" id="{88B9220B-5F35-C81B-8D8F-F7FB4B55860B}"/>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0354" name="Rectangle 2">
            <a:extLst>
              <a:ext uri="{FF2B5EF4-FFF2-40B4-BE49-F238E27FC236}">
                <a16:creationId xmlns:a16="http://schemas.microsoft.com/office/drawing/2014/main" id="{9AAE1C37-EDDA-54D4-35AD-F58918801758}"/>
              </a:ext>
            </a:extLst>
          </p:cNvPr>
          <p:cNvSpPr>
            <a:spLocks noChangeArrowheads="1"/>
          </p:cNvSpPr>
          <p:nvPr/>
        </p:nvSpPr>
        <p:spPr bwMode="auto">
          <a:xfrm>
            <a:off x="539750" y="273367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apóstoles oraron con diligencia pidiendo la capacidad de hablar palabras que llevaran a los pecadores hasta Jesús. </a:t>
            </a:r>
            <a:endParaRPr lang="en-US" altLang="es-419" sz="2000"/>
          </a:p>
        </p:txBody>
      </p:sp>
      <p:sp>
        <p:nvSpPr>
          <p:cNvPr id="1380355" name="Rectangle 3">
            <a:extLst>
              <a:ext uri="{FF2B5EF4-FFF2-40B4-BE49-F238E27FC236}">
                <a16:creationId xmlns:a16="http://schemas.microsoft.com/office/drawing/2014/main" id="{6BF4F0D2-72F4-40DE-F24F-BD0940217E15}"/>
              </a:ext>
            </a:extLst>
          </p:cNvPr>
          <p:cNvSpPr>
            <a:spLocks noChangeArrowheads="1"/>
          </p:cNvSpPr>
          <p:nvPr/>
        </p:nvSpPr>
        <p:spPr bwMode="auto">
          <a:xfrm>
            <a:off x="2627313" y="1628775"/>
            <a:ext cx="405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PREPARACION ESPIRITUAL</a:t>
            </a:r>
            <a:endParaRPr lang="en-US" altLang="es-419" sz="2000">
              <a:solidFill>
                <a:srgbClr val="FFCC00"/>
              </a:solidFill>
            </a:endParaRPr>
          </a:p>
        </p:txBody>
      </p:sp>
      <p:sp>
        <p:nvSpPr>
          <p:cNvPr id="1380357" name="Rectangle 5">
            <a:extLst>
              <a:ext uri="{FF2B5EF4-FFF2-40B4-BE49-F238E27FC236}">
                <a16:creationId xmlns:a16="http://schemas.microsoft.com/office/drawing/2014/main" id="{69F88ED3-2141-1AC6-71A1-36816EDFAAE3}"/>
              </a:ext>
            </a:extLst>
          </p:cNvPr>
          <p:cNvSpPr>
            <a:spLocks noChangeArrowheads="1"/>
          </p:cNvSpPr>
          <p:nvPr/>
        </p:nvSpPr>
        <p:spPr bwMode="auto">
          <a:xfrm>
            <a:off x="468313" y="3644900"/>
            <a:ext cx="83518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Eliminaron las diferencias y el deseo de la supremacía que se había interpuesto entre ellos. La confesión del pecado y el arrepentimiento los hizo entrar en la relación estrecha con Cristo. Los que aceptan a Cristo hoy necesitan una experiencia similar  en preparación para el bautismo del Espíritu Santo.</a:t>
            </a:r>
            <a:endParaRPr lang="en-US" altLang="es-419" sz="2000"/>
          </a:p>
        </p:txBody>
      </p:sp>
      <p:grpSp>
        <p:nvGrpSpPr>
          <p:cNvPr id="1380361" name="Group 9">
            <a:extLst>
              <a:ext uri="{FF2B5EF4-FFF2-40B4-BE49-F238E27FC236}">
                <a16:creationId xmlns:a16="http://schemas.microsoft.com/office/drawing/2014/main" id="{566DFD78-2AF0-5372-7F6C-FAEDFA8F2F07}"/>
              </a:ext>
            </a:extLst>
          </p:cNvPr>
          <p:cNvGrpSpPr>
            <a:grpSpLocks/>
          </p:cNvGrpSpPr>
          <p:nvPr/>
        </p:nvGrpSpPr>
        <p:grpSpPr bwMode="auto">
          <a:xfrm>
            <a:off x="539750" y="44450"/>
            <a:ext cx="4105275" cy="908050"/>
            <a:chOff x="158" y="119"/>
            <a:chExt cx="2586" cy="572"/>
          </a:xfrm>
        </p:grpSpPr>
        <p:sp>
          <p:nvSpPr>
            <p:cNvPr id="1380362" name="WordArt 10">
              <a:extLst>
                <a:ext uri="{FF2B5EF4-FFF2-40B4-BE49-F238E27FC236}">
                  <a16:creationId xmlns:a16="http://schemas.microsoft.com/office/drawing/2014/main" id="{AFDADBC6-B0D3-8170-7341-FEE0CC1766D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80363" name="WordArt 11">
              <a:extLst>
                <a:ext uri="{FF2B5EF4-FFF2-40B4-BE49-F238E27FC236}">
                  <a16:creationId xmlns:a16="http://schemas.microsoft.com/office/drawing/2014/main" id="{7ACD7E04-B70F-0702-C425-D7E3B5A40A4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80364" name="WordArt 12">
              <a:extLst>
                <a:ext uri="{FF2B5EF4-FFF2-40B4-BE49-F238E27FC236}">
                  <a16:creationId xmlns:a16="http://schemas.microsoft.com/office/drawing/2014/main" id="{14BDD715-AFCE-0AE3-0D06-3EBFBFD085E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80366" name="WordArt 14">
            <a:extLst>
              <a:ext uri="{FF2B5EF4-FFF2-40B4-BE49-F238E27FC236}">
                <a16:creationId xmlns:a16="http://schemas.microsoft.com/office/drawing/2014/main" id="{910BA79B-1498-36C3-FF5F-066B330E556B}"/>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0338" name="Rectangle 2">
            <a:extLst>
              <a:ext uri="{FF2B5EF4-FFF2-40B4-BE49-F238E27FC236}">
                <a16:creationId xmlns:a16="http://schemas.microsoft.com/office/drawing/2014/main" id="{241DA9EB-5B23-B8E6-A80B-4C36CDE68302}"/>
              </a:ext>
            </a:extLst>
          </p:cNvPr>
          <p:cNvSpPr>
            <a:spLocks noChangeArrowheads="1"/>
          </p:cNvSpPr>
          <p:nvPr/>
        </p:nvSpPr>
        <p:spPr bwMode="auto">
          <a:xfrm>
            <a:off x="684213" y="2216150"/>
            <a:ext cx="435768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Necesitamos rogar al señor que nos conceda  ese bautismo, porque le imparte a la iglesia poder para testificar y proclamar el evangelio. Para hacer esto debemos entregar continuamente nuestras vidas a Dios, permanecer enteramente en Cristo, y pedirle sabiduría para descubrir nuestros dones ( Sant. 1:15)</a:t>
            </a:r>
            <a:r>
              <a:rPr lang="es-MX" altLang="es-419" sz="2000">
                <a:effectLst>
                  <a:outerShdw blurRad="38100" dist="38100" dir="2700000" algn="tl">
                    <a:srgbClr val="C0C0C0"/>
                  </a:outerShdw>
                </a:effectLst>
              </a:rPr>
              <a:t> </a:t>
            </a:r>
          </a:p>
        </p:txBody>
      </p:sp>
      <p:sp>
        <p:nvSpPr>
          <p:cNvPr id="1550339" name="Rectangle 3">
            <a:extLst>
              <a:ext uri="{FF2B5EF4-FFF2-40B4-BE49-F238E27FC236}">
                <a16:creationId xmlns:a16="http://schemas.microsoft.com/office/drawing/2014/main" id="{6EC7A763-6E0C-9229-F454-F67FBAD09FD2}"/>
              </a:ext>
            </a:extLst>
          </p:cNvPr>
          <p:cNvSpPr>
            <a:spLocks noChangeArrowheads="1"/>
          </p:cNvSpPr>
          <p:nvPr/>
        </p:nvSpPr>
        <p:spPr bwMode="auto">
          <a:xfrm>
            <a:off x="2484438" y="1700213"/>
            <a:ext cx="405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PREPARACION ESPIRITUAL</a:t>
            </a:r>
            <a:endParaRPr lang="en-US" altLang="es-419" sz="2000">
              <a:solidFill>
                <a:srgbClr val="FFCC00"/>
              </a:solidFill>
            </a:endParaRPr>
          </a:p>
        </p:txBody>
      </p:sp>
      <p:grpSp>
        <p:nvGrpSpPr>
          <p:cNvPr id="1550343" name="Group 7">
            <a:extLst>
              <a:ext uri="{FF2B5EF4-FFF2-40B4-BE49-F238E27FC236}">
                <a16:creationId xmlns:a16="http://schemas.microsoft.com/office/drawing/2014/main" id="{2DEE5E4B-5DBA-7503-8C8D-D62FEB995365}"/>
              </a:ext>
            </a:extLst>
          </p:cNvPr>
          <p:cNvGrpSpPr>
            <a:grpSpLocks/>
          </p:cNvGrpSpPr>
          <p:nvPr/>
        </p:nvGrpSpPr>
        <p:grpSpPr bwMode="auto">
          <a:xfrm>
            <a:off x="539750" y="44450"/>
            <a:ext cx="4105275" cy="908050"/>
            <a:chOff x="158" y="119"/>
            <a:chExt cx="2586" cy="572"/>
          </a:xfrm>
        </p:grpSpPr>
        <p:sp>
          <p:nvSpPr>
            <p:cNvPr id="1550344" name="WordArt 8">
              <a:extLst>
                <a:ext uri="{FF2B5EF4-FFF2-40B4-BE49-F238E27FC236}">
                  <a16:creationId xmlns:a16="http://schemas.microsoft.com/office/drawing/2014/main" id="{5F41D3D8-0A92-CD6F-B9A3-E6B8D87B0E2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0345" name="WordArt 9">
              <a:extLst>
                <a:ext uri="{FF2B5EF4-FFF2-40B4-BE49-F238E27FC236}">
                  <a16:creationId xmlns:a16="http://schemas.microsoft.com/office/drawing/2014/main" id="{7CF385E9-734D-2296-8F77-6B1F04CBE4B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0346" name="WordArt 10">
              <a:extLst>
                <a:ext uri="{FF2B5EF4-FFF2-40B4-BE49-F238E27FC236}">
                  <a16:creationId xmlns:a16="http://schemas.microsoft.com/office/drawing/2014/main" id="{3AE953EB-9023-2C2E-60C7-4A2892D2A54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0348" name="WordArt 12">
            <a:extLst>
              <a:ext uri="{FF2B5EF4-FFF2-40B4-BE49-F238E27FC236}">
                <a16:creationId xmlns:a16="http://schemas.microsoft.com/office/drawing/2014/main" id="{73F12DEB-8C62-8A02-4E66-CB015316A0EA}"/>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50349" name="Picture 13">
            <a:extLst>
              <a:ext uri="{FF2B5EF4-FFF2-40B4-BE49-F238E27FC236}">
                <a16:creationId xmlns:a16="http://schemas.microsoft.com/office/drawing/2014/main" id="{B08604E4-8FF3-FDA7-6A78-9AF7BFA5F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1378" name="Rectangle 2">
            <a:extLst>
              <a:ext uri="{FF2B5EF4-FFF2-40B4-BE49-F238E27FC236}">
                <a16:creationId xmlns:a16="http://schemas.microsoft.com/office/drawing/2014/main" id="{D73B7FBA-CB80-46F6-E563-BBFAFE2F4121}"/>
              </a:ext>
            </a:extLst>
          </p:cNvPr>
          <p:cNvSpPr>
            <a:spLocks noChangeArrowheads="1"/>
          </p:cNvSpPr>
          <p:nvPr/>
        </p:nvSpPr>
        <p:spPr bwMode="auto">
          <a:xfrm>
            <a:off x="468313" y="1916113"/>
            <a:ext cx="40322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Si estudiamos con oración lo que el Nuevo Testamento enseña acerca de los dones espirituales, le permitiremos al Espíritu Santo impresionar nuestras mentes con el ministerio específico que tiene para nosotros. </a:t>
            </a:r>
            <a:endParaRPr lang="en-US" altLang="es-419" sz="2000"/>
          </a:p>
        </p:txBody>
      </p:sp>
      <p:sp>
        <p:nvSpPr>
          <p:cNvPr id="1381379" name="Rectangle 3">
            <a:extLst>
              <a:ext uri="{FF2B5EF4-FFF2-40B4-BE49-F238E27FC236}">
                <a16:creationId xmlns:a16="http://schemas.microsoft.com/office/drawing/2014/main" id="{A576075A-01C1-1448-09A3-4F2D870CB3D9}"/>
              </a:ext>
            </a:extLst>
          </p:cNvPr>
          <p:cNvSpPr>
            <a:spLocks noChangeArrowheads="1"/>
          </p:cNvSpPr>
          <p:nvPr/>
        </p:nvSpPr>
        <p:spPr bwMode="auto">
          <a:xfrm>
            <a:off x="2411413" y="1484313"/>
            <a:ext cx="443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ESTUDIO DE LAS ESCRITURAS</a:t>
            </a:r>
            <a:endParaRPr lang="en-US" altLang="es-419" sz="2000">
              <a:solidFill>
                <a:srgbClr val="FFCC00"/>
              </a:solidFill>
            </a:endParaRPr>
          </a:p>
        </p:txBody>
      </p:sp>
      <p:sp>
        <p:nvSpPr>
          <p:cNvPr id="1381380" name="Rectangle 4">
            <a:extLst>
              <a:ext uri="{FF2B5EF4-FFF2-40B4-BE49-F238E27FC236}">
                <a16:creationId xmlns:a16="http://schemas.microsoft.com/office/drawing/2014/main" id="{6C8EEA09-9D9E-DE13-CC71-7E3BF095626B}"/>
              </a:ext>
            </a:extLst>
          </p:cNvPr>
          <p:cNvSpPr>
            <a:spLocks noChangeArrowheads="1"/>
          </p:cNvSpPr>
          <p:nvPr/>
        </p:nvSpPr>
        <p:spPr bwMode="auto">
          <a:xfrm>
            <a:off x="539750" y="4724400"/>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 importante que creamos que Dios nos ha concedido por lo menos un don para ser usado en su servicio.</a:t>
            </a:r>
            <a:endParaRPr lang="en-US" altLang="es-419" sz="2000"/>
          </a:p>
        </p:txBody>
      </p:sp>
      <p:grpSp>
        <p:nvGrpSpPr>
          <p:cNvPr id="1381384" name="Group 8">
            <a:extLst>
              <a:ext uri="{FF2B5EF4-FFF2-40B4-BE49-F238E27FC236}">
                <a16:creationId xmlns:a16="http://schemas.microsoft.com/office/drawing/2014/main" id="{FF3486B1-7B76-35C9-1BC8-35F9D98532C6}"/>
              </a:ext>
            </a:extLst>
          </p:cNvPr>
          <p:cNvGrpSpPr>
            <a:grpSpLocks/>
          </p:cNvGrpSpPr>
          <p:nvPr/>
        </p:nvGrpSpPr>
        <p:grpSpPr bwMode="auto">
          <a:xfrm>
            <a:off x="539750" y="44450"/>
            <a:ext cx="4105275" cy="908050"/>
            <a:chOff x="158" y="119"/>
            <a:chExt cx="2586" cy="572"/>
          </a:xfrm>
        </p:grpSpPr>
        <p:sp>
          <p:nvSpPr>
            <p:cNvPr id="1381385" name="WordArt 9">
              <a:extLst>
                <a:ext uri="{FF2B5EF4-FFF2-40B4-BE49-F238E27FC236}">
                  <a16:creationId xmlns:a16="http://schemas.microsoft.com/office/drawing/2014/main" id="{4D8CA672-A310-F51C-F9DE-4257DC82E5C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81386" name="WordArt 10">
              <a:extLst>
                <a:ext uri="{FF2B5EF4-FFF2-40B4-BE49-F238E27FC236}">
                  <a16:creationId xmlns:a16="http://schemas.microsoft.com/office/drawing/2014/main" id="{C6CC22D2-A1AE-726B-B332-8E46E3D9B25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81387" name="WordArt 11">
              <a:extLst>
                <a:ext uri="{FF2B5EF4-FFF2-40B4-BE49-F238E27FC236}">
                  <a16:creationId xmlns:a16="http://schemas.microsoft.com/office/drawing/2014/main" id="{0B8F5D14-6A15-A81D-3291-5A56047C4F9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81389" name="WordArt 13">
            <a:extLst>
              <a:ext uri="{FF2B5EF4-FFF2-40B4-BE49-F238E27FC236}">
                <a16:creationId xmlns:a16="http://schemas.microsoft.com/office/drawing/2014/main" id="{59CDF991-C0B6-1C8C-F55D-507C6CF74A4D}"/>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81390" name="Picture 14">
            <a:extLst>
              <a:ext uri="{FF2B5EF4-FFF2-40B4-BE49-F238E27FC236}">
                <a16:creationId xmlns:a16="http://schemas.microsoft.com/office/drawing/2014/main" id="{75D82B07-1354-C715-11FE-B8D3651DA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73238"/>
            <a:ext cx="4067175" cy="305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2402" name="Rectangle 2">
            <a:extLst>
              <a:ext uri="{FF2B5EF4-FFF2-40B4-BE49-F238E27FC236}">
                <a16:creationId xmlns:a16="http://schemas.microsoft.com/office/drawing/2014/main" id="{E89B55E7-3880-1B8C-BE3E-D5084D139B2C}"/>
              </a:ext>
            </a:extLst>
          </p:cNvPr>
          <p:cNvSpPr>
            <a:spLocks noChangeArrowheads="1"/>
          </p:cNvSpPr>
          <p:nvPr/>
        </p:nvSpPr>
        <p:spPr bwMode="auto">
          <a:xfrm>
            <a:off x="323850" y="2373313"/>
            <a:ext cx="396081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No debemos usar nosotros al Espíritu, sino que el debe usarnos, ya que es Dios quien obra en su pueblo “ así que  el querer como el hacer, por su buena voluntad” ( Fil. 2:13) es un privilegios estar dispuestos a trabajar en cualquier línea de servicio que la providencia de Dios presente.</a:t>
            </a:r>
            <a:endParaRPr lang="en-US" altLang="es-419" sz="2000"/>
          </a:p>
        </p:txBody>
      </p:sp>
      <p:sp>
        <p:nvSpPr>
          <p:cNvPr id="1382403" name="Rectangle 3">
            <a:extLst>
              <a:ext uri="{FF2B5EF4-FFF2-40B4-BE49-F238E27FC236}">
                <a16:creationId xmlns:a16="http://schemas.microsoft.com/office/drawing/2014/main" id="{489CE559-3D90-08C4-FA25-83E6BDDDD18A}"/>
              </a:ext>
            </a:extLst>
          </p:cNvPr>
          <p:cNvSpPr>
            <a:spLocks noChangeArrowheads="1"/>
          </p:cNvSpPr>
          <p:nvPr/>
        </p:nvSpPr>
        <p:spPr bwMode="auto">
          <a:xfrm>
            <a:off x="1476375" y="1484313"/>
            <a:ext cx="5681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ABIERTOS A LA CONDUCTA PROVIDENCIAL</a:t>
            </a:r>
            <a:endParaRPr lang="en-US" altLang="es-419" sz="2000">
              <a:solidFill>
                <a:srgbClr val="FFCC00"/>
              </a:solidFill>
            </a:endParaRPr>
          </a:p>
        </p:txBody>
      </p:sp>
      <p:grpSp>
        <p:nvGrpSpPr>
          <p:cNvPr id="1382409" name="Group 9">
            <a:extLst>
              <a:ext uri="{FF2B5EF4-FFF2-40B4-BE49-F238E27FC236}">
                <a16:creationId xmlns:a16="http://schemas.microsoft.com/office/drawing/2014/main" id="{37CEA57F-F5FB-BF92-1F69-31A9F9946186}"/>
              </a:ext>
            </a:extLst>
          </p:cNvPr>
          <p:cNvGrpSpPr>
            <a:grpSpLocks/>
          </p:cNvGrpSpPr>
          <p:nvPr/>
        </p:nvGrpSpPr>
        <p:grpSpPr bwMode="auto">
          <a:xfrm>
            <a:off x="539750" y="44450"/>
            <a:ext cx="4105275" cy="908050"/>
            <a:chOff x="158" y="119"/>
            <a:chExt cx="2586" cy="572"/>
          </a:xfrm>
        </p:grpSpPr>
        <p:sp>
          <p:nvSpPr>
            <p:cNvPr id="1382410" name="WordArt 10">
              <a:extLst>
                <a:ext uri="{FF2B5EF4-FFF2-40B4-BE49-F238E27FC236}">
                  <a16:creationId xmlns:a16="http://schemas.microsoft.com/office/drawing/2014/main" id="{CF424768-0F80-8426-C19F-2E336E90D9F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82411" name="WordArt 11">
              <a:extLst>
                <a:ext uri="{FF2B5EF4-FFF2-40B4-BE49-F238E27FC236}">
                  <a16:creationId xmlns:a16="http://schemas.microsoft.com/office/drawing/2014/main" id="{22032336-1C1C-32A6-A188-C128DBFC0CB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82412" name="WordArt 12">
              <a:extLst>
                <a:ext uri="{FF2B5EF4-FFF2-40B4-BE49-F238E27FC236}">
                  <a16:creationId xmlns:a16="http://schemas.microsoft.com/office/drawing/2014/main" id="{FD0A04E7-8041-3322-E9DE-AA2DE9B29CC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82414" name="WordArt 14">
            <a:extLst>
              <a:ext uri="{FF2B5EF4-FFF2-40B4-BE49-F238E27FC236}">
                <a16:creationId xmlns:a16="http://schemas.microsoft.com/office/drawing/2014/main" id="{F738FFF9-26AB-4D35-580E-2DFE1F7053FC}"/>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82415" name="Picture 15">
            <a:extLst>
              <a:ext uri="{FF2B5EF4-FFF2-40B4-BE49-F238E27FC236}">
                <a16:creationId xmlns:a16="http://schemas.microsoft.com/office/drawing/2014/main" id="{4664E66C-B35C-158F-0F0B-701297E3D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1362" name="Rectangle 2">
            <a:extLst>
              <a:ext uri="{FF2B5EF4-FFF2-40B4-BE49-F238E27FC236}">
                <a16:creationId xmlns:a16="http://schemas.microsoft.com/office/drawing/2014/main" id="{2E87D2E2-0896-54F4-3AE8-C56C3430653B}"/>
              </a:ext>
            </a:extLst>
          </p:cNvPr>
          <p:cNvSpPr>
            <a:spLocks noChangeArrowheads="1"/>
          </p:cNvSpPr>
          <p:nvPr/>
        </p:nvSpPr>
        <p:spPr bwMode="auto">
          <a:xfrm>
            <a:off x="684213" y="1989138"/>
            <a:ext cx="42116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Debemos darle a Dios la oportunidad de obrar a través  de otros para solicitar nuestra ayuda. De este modo debiéramos estar listos para responder a las necesidades de la iglesia donde quiera que estas se presenten. </a:t>
            </a:r>
          </a:p>
        </p:txBody>
      </p:sp>
      <p:sp>
        <p:nvSpPr>
          <p:cNvPr id="1551363" name="Rectangle 3">
            <a:extLst>
              <a:ext uri="{FF2B5EF4-FFF2-40B4-BE49-F238E27FC236}">
                <a16:creationId xmlns:a16="http://schemas.microsoft.com/office/drawing/2014/main" id="{5DEDAAAE-24EA-BCC8-5053-662537660397}"/>
              </a:ext>
            </a:extLst>
          </p:cNvPr>
          <p:cNvSpPr>
            <a:spLocks noChangeArrowheads="1"/>
          </p:cNvSpPr>
          <p:nvPr/>
        </p:nvSpPr>
        <p:spPr bwMode="auto">
          <a:xfrm>
            <a:off x="1835150" y="1557338"/>
            <a:ext cx="5681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ABIERTOS A LA CONDUCTA PROVIDENCIAL</a:t>
            </a:r>
            <a:endParaRPr lang="en-US" altLang="es-419" sz="2000">
              <a:solidFill>
                <a:srgbClr val="FFCC00"/>
              </a:solidFill>
            </a:endParaRPr>
          </a:p>
        </p:txBody>
      </p:sp>
      <p:sp>
        <p:nvSpPr>
          <p:cNvPr id="1551364" name="Rectangle 4">
            <a:extLst>
              <a:ext uri="{FF2B5EF4-FFF2-40B4-BE49-F238E27FC236}">
                <a16:creationId xmlns:a16="http://schemas.microsoft.com/office/drawing/2014/main" id="{9980E13E-7EBC-AFF9-F80E-85A54AF39581}"/>
              </a:ext>
            </a:extLst>
          </p:cNvPr>
          <p:cNvSpPr>
            <a:spLocks noChangeArrowheads="1"/>
          </p:cNvSpPr>
          <p:nvPr/>
        </p:nvSpPr>
        <p:spPr bwMode="auto">
          <a:xfrm>
            <a:off x="611188" y="4445000"/>
            <a:ext cx="7705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No debiéramos tener temor de probar cosas nuevas, pero al mismo tiempo debemos sentirnos libres de informar acerca de nuestros talentos y experiencias a los que piden nuestra ayuda.</a:t>
            </a:r>
          </a:p>
        </p:txBody>
      </p:sp>
      <p:grpSp>
        <p:nvGrpSpPr>
          <p:cNvPr id="1551368" name="Group 8">
            <a:extLst>
              <a:ext uri="{FF2B5EF4-FFF2-40B4-BE49-F238E27FC236}">
                <a16:creationId xmlns:a16="http://schemas.microsoft.com/office/drawing/2014/main" id="{65F9ABB9-CD92-3D6E-632D-CDAB415F5DBB}"/>
              </a:ext>
            </a:extLst>
          </p:cNvPr>
          <p:cNvGrpSpPr>
            <a:grpSpLocks/>
          </p:cNvGrpSpPr>
          <p:nvPr/>
        </p:nvGrpSpPr>
        <p:grpSpPr bwMode="auto">
          <a:xfrm>
            <a:off x="539750" y="44450"/>
            <a:ext cx="4105275" cy="908050"/>
            <a:chOff x="158" y="119"/>
            <a:chExt cx="2586" cy="572"/>
          </a:xfrm>
        </p:grpSpPr>
        <p:sp>
          <p:nvSpPr>
            <p:cNvPr id="1551369" name="WordArt 9">
              <a:extLst>
                <a:ext uri="{FF2B5EF4-FFF2-40B4-BE49-F238E27FC236}">
                  <a16:creationId xmlns:a16="http://schemas.microsoft.com/office/drawing/2014/main" id="{BC1BE1F3-39B6-3DF1-7370-08C6B7255A8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1370" name="WordArt 10">
              <a:extLst>
                <a:ext uri="{FF2B5EF4-FFF2-40B4-BE49-F238E27FC236}">
                  <a16:creationId xmlns:a16="http://schemas.microsoft.com/office/drawing/2014/main" id="{20D2C8BA-B012-F231-8BB0-C5579B34A7A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1371" name="WordArt 11">
              <a:extLst>
                <a:ext uri="{FF2B5EF4-FFF2-40B4-BE49-F238E27FC236}">
                  <a16:creationId xmlns:a16="http://schemas.microsoft.com/office/drawing/2014/main" id="{A4F8E460-69C5-5DAB-DE22-63E53E77B71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1373" name="WordArt 13">
            <a:extLst>
              <a:ext uri="{FF2B5EF4-FFF2-40B4-BE49-F238E27FC236}">
                <a16:creationId xmlns:a16="http://schemas.microsoft.com/office/drawing/2014/main" id="{70ABCFC2-9B9B-E60C-E4F3-17890E9B8049}"/>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51374" name="Picture 14">
            <a:extLst>
              <a:ext uri="{FF2B5EF4-FFF2-40B4-BE49-F238E27FC236}">
                <a16:creationId xmlns:a16="http://schemas.microsoft.com/office/drawing/2014/main" id="{858D0AD4-30C0-E67A-44B6-016B2CFF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28775"/>
            <a:ext cx="3779838" cy="283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3426" name="Rectangle 2">
            <a:extLst>
              <a:ext uri="{FF2B5EF4-FFF2-40B4-BE49-F238E27FC236}">
                <a16:creationId xmlns:a16="http://schemas.microsoft.com/office/drawing/2014/main" id="{4BEAFF57-765C-0897-4488-B35A8CA10BAA}"/>
              </a:ext>
            </a:extLst>
          </p:cNvPr>
          <p:cNvSpPr>
            <a:spLocks noChangeArrowheads="1"/>
          </p:cNvSpPr>
          <p:nvPr/>
        </p:nvSpPr>
        <p:spPr bwMode="auto">
          <a:xfrm>
            <a:off x="684213" y="1690688"/>
            <a:ext cx="38163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cuanto Dios concede estos dones para edificar la iglesia, podemos esperar que la confirmación final de nuestros dones surja en el juicio de cuerpo de cristo, y no de nuestros propios sentimientos.</a:t>
            </a:r>
            <a:endParaRPr lang="en-US" altLang="es-419" sz="2000"/>
          </a:p>
        </p:txBody>
      </p:sp>
      <p:sp>
        <p:nvSpPr>
          <p:cNvPr id="1383427" name="Rectangle 3">
            <a:extLst>
              <a:ext uri="{FF2B5EF4-FFF2-40B4-BE49-F238E27FC236}">
                <a16:creationId xmlns:a16="http://schemas.microsoft.com/office/drawing/2014/main" id="{3FC6A0CF-F182-160F-F25D-F072A166021D}"/>
              </a:ext>
            </a:extLst>
          </p:cNvPr>
          <p:cNvSpPr>
            <a:spLocks noChangeArrowheads="1"/>
          </p:cNvSpPr>
          <p:nvPr/>
        </p:nvSpPr>
        <p:spPr bwMode="auto">
          <a:xfrm>
            <a:off x="1979613" y="1412875"/>
            <a:ext cx="531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CONFIRMACION PROVIENE DEL CUERPO</a:t>
            </a:r>
            <a:endParaRPr lang="en-US" altLang="es-419" sz="2000">
              <a:solidFill>
                <a:srgbClr val="FFCC00"/>
              </a:solidFill>
            </a:endParaRPr>
          </a:p>
        </p:txBody>
      </p:sp>
      <p:sp>
        <p:nvSpPr>
          <p:cNvPr id="1383428" name="Rectangle 4">
            <a:extLst>
              <a:ext uri="{FF2B5EF4-FFF2-40B4-BE49-F238E27FC236}">
                <a16:creationId xmlns:a16="http://schemas.microsoft.com/office/drawing/2014/main" id="{68DC09FF-7783-8E9A-99D7-CC8102A96124}"/>
              </a:ext>
            </a:extLst>
          </p:cNvPr>
          <p:cNvSpPr>
            <a:spLocks noChangeArrowheads="1"/>
          </p:cNvSpPr>
          <p:nvPr/>
        </p:nvSpPr>
        <p:spPr bwMode="auto">
          <a:xfrm>
            <a:off x="611188" y="4365625"/>
            <a:ext cx="7705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No solo debemos estar dispuestos a escuchar a lo que otros nos digan acerca de nuestros dones, sino  también es importante que reconozcamos y confirmemos los dones de Dios en los demás.</a:t>
            </a:r>
            <a:endParaRPr lang="en-US" altLang="es-419" sz="2000"/>
          </a:p>
        </p:txBody>
      </p:sp>
      <p:grpSp>
        <p:nvGrpSpPr>
          <p:cNvPr id="1383432" name="Group 8">
            <a:extLst>
              <a:ext uri="{FF2B5EF4-FFF2-40B4-BE49-F238E27FC236}">
                <a16:creationId xmlns:a16="http://schemas.microsoft.com/office/drawing/2014/main" id="{43A45EF8-6810-4FED-E79E-E8FACDDF2B3E}"/>
              </a:ext>
            </a:extLst>
          </p:cNvPr>
          <p:cNvGrpSpPr>
            <a:grpSpLocks/>
          </p:cNvGrpSpPr>
          <p:nvPr/>
        </p:nvGrpSpPr>
        <p:grpSpPr bwMode="auto">
          <a:xfrm>
            <a:off x="539750" y="44450"/>
            <a:ext cx="4105275" cy="908050"/>
            <a:chOff x="158" y="119"/>
            <a:chExt cx="2586" cy="572"/>
          </a:xfrm>
        </p:grpSpPr>
        <p:sp>
          <p:nvSpPr>
            <p:cNvPr id="1383433" name="WordArt 9">
              <a:extLst>
                <a:ext uri="{FF2B5EF4-FFF2-40B4-BE49-F238E27FC236}">
                  <a16:creationId xmlns:a16="http://schemas.microsoft.com/office/drawing/2014/main" id="{8369A158-9DF4-EDF8-13A1-27C04A4D9C4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83434" name="WordArt 10">
              <a:extLst>
                <a:ext uri="{FF2B5EF4-FFF2-40B4-BE49-F238E27FC236}">
                  <a16:creationId xmlns:a16="http://schemas.microsoft.com/office/drawing/2014/main" id="{6529CCBB-315D-2E22-CE2E-A355CFB5CEA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83435" name="WordArt 11">
              <a:extLst>
                <a:ext uri="{FF2B5EF4-FFF2-40B4-BE49-F238E27FC236}">
                  <a16:creationId xmlns:a16="http://schemas.microsoft.com/office/drawing/2014/main" id="{1C406AC1-8B64-F18C-2774-FBFEDA14A4A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83437" name="WordArt 13">
            <a:extLst>
              <a:ext uri="{FF2B5EF4-FFF2-40B4-BE49-F238E27FC236}">
                <a16:creationId xmlns:a16="http://schemas.microsoft.com/office/drawing/2014/main" id="{8A1C10D8-0584-8BBF-A5C7-0E6A4519FF7D}"/>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83438" name="Picture 14">
            <a:extLst>
              <a:ext uri="{FF2B5EF4-FFF2-40B4-BE49-F238E27FC236}">
                <a16:creationId xmlns:a16="http://schemas.microsoft.com/office/drawing/2014/main" id="{5A1B89D5-3557-6A9C-CAC4-E38024961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96975"/>
            <a:ext cx="2997200" cy="3529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7042" name="Rectangle 2">
            <a:extLst>
              <a:ext uri="{FF2B5EF4-FFF2-40B4-BE49-F238E27FC236}">
                <a16:creationId xmlns:a16="http://schemas.microsoft.com/office/drawing/2014/main" id="{7425A348-A07C-91DC-DA04-AFDDDFED9CC6}"/>
              </a:ext>
            </a:extLst>
          </p:cNvPr>
          <p:cNvSpPr>
            <a:spLocks noChangeArrowheads="1"/>
          </p:cNvSpPr>
          <p:nvPr/>
        </p:nvSpPr>
        <p:spPr bwMode="auto">
          <a:xfrm>
            <a:off x="468313" y="2363788"/>
            <a:ext cx="43561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hombre que se fue lejos representaba a Cristo, el cual subió a los cielos. Los “ siervos” son sus seguidores, los cuales fueron “comprados por precio” ( 1Cor 6:20) a saber con la sangre preciosa de Cristo.</a:t>
            </a:r>
            <a:endParaRPr lang="en-US" altLang="es-419"/>
          </a:p>
        </p:txBody>
      </p:sp>
      <p:sp>
        <p:nvSpPr>
          <p:cNvPr id="1367043" name="Rectangle 3">
            <a:extLst>
              <a:ext uri="{FF2B5EF4-FFF2-40B4-BE49-F238E27FC236}">
                <a16:creationId xmlns:a16="http://schemas.microsoft.com/office/drawing/2014/main" id="{043EE40B-9D24-FA4A-52AB-42BA57DABDA8}"/>
              </a:ext>
            </a:extLst>
          </p:cNvPr>
          <p:cNvSpPr>
            <a:spLocks noChangeArrowheads="1"/>
          </p:cNvSpPr>
          <p:nvPr/>
        </p:nvSpPr>
        <p:spPr bwMode="auto">
          <a:xfrm>
            <a:off x="1187450" y="1628775"/>
            <a:ext cx="6624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LOS DONES DEL ESPIRITU SANTO</a:t>
            </a:r>
            <a:endParaRPr lang="en-US" altLang="es-419" sz="2000">
              <a:solidFill>
                <a:srgbClr val="FFCC00"/>
              </a:solidFill>
            </a:endParaRPr>
          </a:p>
        </p:txBody>
      </p:sp>
      <p:grpSp>
        <p:nvGrpSpPr>
          <p:cNvPr id="1367049" name="Group 9">
            <a:extLst>
              <a:ext uri="{FF2B5EF4-FFF2-40B4-BE49-F238E27FC236}">
                <a16:creationId xmlns:a16="http://schemas.microsoft.com/office/drawing/2014/main" id="{27A7983A-02B9-D9A6-477E-4E1E7F53B012}"/>
              </a:ext>
            </a:extLst>
          </p:cNvPr>
          <p:cNvGrpSpPr>
            <a:grpSpLocks/>
          </p:cNvGrpSpPr>
          <p:nvPr/>
        </p:nvGrpSpPr>
        <p:grpSpPr bwMode="auto">
          <a:xfrm>
            <a:off x="539750" y="44450"/>
            <a:ext cx="4105275" cy="908050"/>
            <a:chOff x="158" y="119"/>
            <a:chExt cx="2586" cy="572"/>
          </a:xfrm>
        </p:grpSpPr>
        <p:sp>
          <p:nvSpPr>
            <p:cNvPr id="1367050" name="WordArt 10">
              <a:extLst>
                <a:ext uri="{FF2B5EF4-FFF2-40B4-BE49-F238E27FC236}">
                  <a16:creationId xmlns:a16="http://schemas.microsoft.com/office/drawing/2014/main" id="{724B0565-E080-E3BC-5940-ED4012C9363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67051" name="WordArt 11">
              <a:extLst>
                <a:ext uri="{FF2B5EF4-FFF2-40B4-BE49-F238E27FC236}">
                  <a16:creationId xmlns:a16="http://schemas.microsoft.com/office/drawing/2014/main" id="{C7CC9506-C5E3-1655-EE15-170731567A7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67052" name="WordArt 12">
              <a:extLst>
                <a:ext uri="{FF2B5EF4-FFF2-40B4-BE49-F238E27FC236}">
                  <a16:creationId xmlns:a16="http://schemas.microsoft.com/office/drawing/2014/main" id="{FB28E139-B413-EF5A-D2BC-9EA75C9AA62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67054" name="WordArt 14">
            <a:extLst>
              <a:ext uri="{FF2B5EF4-FFF2-40B4-BE49-F238E27FC236}">
                <a16:creationId xmlns:a16="http://schemas.microsoft.com/office/drawing/2014/main" id="{5E8AFAB1-9AB3-3421-E86E-7D6868099969}"/>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67055" name="Picture 15">
            <a:extLst>
              <a:ext uri="{FF2B5EF4-FFF2-40B4-BE49-F238E27FC236}">
                <a16:creationId xmlns:a16="http://schemas.microsoft.com/office/drawing/2014/main" id="{BA85410C-06DF-ECA4-9018-788AAD653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2386" name="Rectangle 2">
            <a:extLst>
              <a:ext uri="{FF2B5EF4-FFF2-40B4-BE49-F238E27FC236}">
                <a16:creationId xmlns:a16="http://schemas.microsoft.com/office/drawing/2014/main" id="{1DE5FE7E-B741-0E65-54F2-92E4B0788249}"/>
              </a:ext>
            </a:extLst>
          </p:cNvPr>
          <p:cNvSpPr>
            <a:spLocks noChangeArrowheads="1"/>
          </p:cNvSpPr>
          <p:nvPr/>
        </p:nvSpPr>
        <p:spPr bwMode="auto">
          <a:xfrm>
            <a:off x="466725" y="2230438"/>
            <a:ext cx="80660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Nada genera mayor entusiasmo ni sentimiento de logro, que saber que estamos ocupando la posición, ministerio o servicio que la providencia había dispuestos para nosotros.  </a:t>
            </a:r>
            <a:endParaRPr lang="en-US" altLang="es-419" sz="1800"/>
          </a:p>
        </p:txBody>
      </p:sp>
      <p:sp>
        <p:nvSpPr>
          <p:cNvPr id="1552387" name="Rectangle 3">
            <a:extLst>
              <a:ext uri="{FF2B5EF4-FFF2-40B4-BE49-F238E27FC236}">
                <a16:creationId xmlns:a16="http://schemas.microsoft.com/office/drawing/2014/main" id="{C4BB08E5-CA25-E91A-E50B-9765662C5DF1}"/>
              </a:ext>
            </a:extLst>
          </p:cNvPr>
          <p:cNvSpPr>
            <a:spLocks noChangeArrowheads="1"/>
          </p:cNvSpPr>
          <p:nvPr/>
        </p:nvSpPr>
        <p:spPr bwMode="auto">
          <a:xfrm>
            <a:off x="2124075" y="1412875"/>
            <a:ext cx="531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CONFIRMACION PROVIENE DEL CUERPO</a:t>
            </a:r>
            <a:endParaRPr lang="en-US" altLang="es-419" sz="2000">
              <a:solidFill>
                <a:srgbClr val="FFCC00"/>
              </a:solidFill>
            </a:endParaRPr>
          </a:p>
        </p:txBody>
      </p:sp>
      <p:sp>
        <p:nvSpPr>
          <p:cNvPr id="1552388" name="Rectangle 4">
            <a:extLst>
              <a:ext uri="{FF2B5EF4-FFF2-40B4-BE49-F238E27FC236}">
                <a16:creationId xmlns:a16="http://schemas.microsoft.com/office/drawing/2014/main" id="{BB06EAFB-4C44-12F5-CDFC-81D86F093D2E}"/>
              </a:ext>
            </a:extLst>
          </p:cNvPr>
          <p:cNvSpPr>
            <a:spLocks noChangeArrowheads="1"/>
          </p:cNvSpPr>
          <p:nvPr/>
        </p:nvSpPr>
        <p:spPr bwMode="auto">
          <a:xfrm>
            <a:off x="468313" y="3429000"/>
            <a:ext cx="8208962"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 grande es la bendición que recibimos al emplear en el servicio de Dios el don especial que Cristo nos ha concedo por medio del Espíritu Santo! Cristo anhela compartir con nosotros sus dones de gracia. Hoy podemos captar su invitación y descubrir lo que puede hacer sus dones en una vida llena des Espíritu.</a:t>
            </a:r>
            <a:endParaRPr lang="en-US" altLang="es-419" sz="2000"/>
          </a:p>
          <a:p>
            <a:pPr eaLnBrk="0" hangingPunct="0"/>
            <a:endParaRPr lang="en-US" altLang="es-419" sz="1800"/>
          </a:p>
        </p:txBody>
      </p:sp>
      <p:grpSp>
        <p:nvGrpSpPr>
          <p:cNvPr id="1552392" name="Group 8">
            <a:extLst>
              <a:ext uri="{FF2B5EF4-FFF2-40B4-BE49-F238E27FC236}">
                <a16:creationId xmlns:a16="http://schemas.microsoft.com/office/drawing/2014/main" id="{8D9DEE1F-9167-E8D7-6E5E-41A33B03C768}"/>
              </a:ext>
            </a:extLst>
          </p:cNvPr>
          <p:cNvGrpSpPr>
            <a:grpSpLocks/>
          </p:cNvGrpSpPr>
          <p:nvPr/>
        </p:nvGrpSpPr>
        <p:grpSpPr bwMode="auto">
          <a:xfrm>
            <a:off x="539750" y="44450"/>
            <a:ext cx="4105275" cy="908050"/>
            <a:chOff x="158" y="119"/>
            <a:chExt cx="2586" cy="572"/>
          </a:xfrm>
        </p:grpSpPr>
        <p:sp>
          <p:nvSpPr>
            <p:cNvPr id="1552393" name="WordArt 9">
              <a:extLst>
                <a:ext uri="{FF2B5EF4-FFF2-40B4-BE49-F238E27FC236}">
                  <a16:creationId xmlns:a16="http://schemas.microsoft.com/office/drawing/2014/main" id="{B8240ECB-3BF2-BE72-34DB-34E52623989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2394" name="WordArt 10">
              <a:extLst>
                <a:ext uri="{FF2B5EF4-FFF2-40B4-BE49-F238E27FC236}">
                  <a16:creationId xmlns:a16="http://schemas.microsoft.com/office/drawing/2014/main" id="{25446F17-1B2D-5DA0-9E2B-7FD872FEEFC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2395" name="WordArt 11">
              <a:extLst>
                <a:ext uri="{FF2B5EF4-FFF2-40B4-BE49-F238E27FC236}">
                  <a16:creationId xmlns:a16="http://schemas.microsoft.com/office/drawing/2014/main" id="{53D1ACC3-ABA9-A34E-2F7F-F856528CF5F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2397" name="WordArt 13">
            <a:extLst>
              <a:ext uri="{FF2B5EF4-FFF2-40B4-BE49-F238E27FC236}">
                <a16:creationId xmlns:a16="http://schemas.microsoft.com/office/drawing/2014/main" id="{F0084499-C6BD-7A8E-4275-140FEAA54397}"/>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1907" name="Rectangle 3">
            <a:extLst>
              <a:ext uri="{FF2B5EF4-FFF2-40B4-BE49-F238E27FC236}">
                <a16:creationId xmlns:a16="http://schemas.microsoft.com/office/drawing/2014/main" id="{C70881B8-684C-A2CF-B016-58DF82A2E5CE}"/>
              </a:ext>
            </a:extLst>
          </p:cNvPr>
          <p:cNvSpPr>
            <a:spLocks noChangeArrowheads="1"/>
          </p:cNvSpPr>
          <p:nvPr/>
        </p:nvSpPr>
        <p:spPr bwMode="auto">
          <a:xfrm>
            <a:off x="4354513" y="2519363"/>
            <a:ext cx="4321175" cy="2528887"/>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3200"/>
              <a:t>Dios concede a todos los miembros de su Iglesia, en todas las épocas, dones espirituales.. </a:t>
            </a:r>
          </a:p>
        </p:txBody>
      </p:sp>
      <p:grpSp>
        <p:nvGrpSpPr>
          <p:cNvPr id="251917" name="Group 13">
            <a:extLst>
              <a:ext uri="{FF2B5EF4-FFF2-40B4-BE49-F238E27FC236}">
                <a16:creationId xmlns:a16="http://schemas.microsoft.com/office/drawing/2014/main" id="{0B46EFFF-D9CE-6216-DC0B-D4DFED1A48EA}"/>
              </a:ext>
            </a:extLst>
          </p:cNvPr>
          <p:cNvGrpSpPr>
            <a:grpSpLocks/>
          </p:cNvGrpSpPr>
          <p:nvPr/>
        </p:nvGrpSpPr>
        <p:grpSpPr bwMode="auto">
          <a:xfrm>
            <a:off x="539750" y="44450"/>
            <a:ext cx="4105275" cy="908050"/>
            <a:chOff x="158" y="119"/>
            <a:chExt cx="2586" cy="572"/>
          </a:xfrm>
        </p:grpSpPr>
        <p:sp>
          <p:nvSpPr>
            <p:cNvPr id="251918" name="WordArt 14">
              <a:extLst>
                <a:ext uri="{FF2B5EF4-FFF2-40B4-BE49-F238E27FC236}">
                  <a16:creationId xmlns:a16="http://schemas.microsoft.com/office/drawing/2014/main" id="{BCCF9827-540C-8CE5-92E8-FB74CBA5DC3A}"/>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51919" name="WordArt 15">
              <a:extLst>
                <a:ext uri="{FF2B5EF4-FFF2-40B4-BE49-F238E27FC236}">
                  <a16:creationId xmlns:a16="http://schemas.microsoft.com/office/drawing/2014/main" id="{E778B88A-205C-1643-F978-DE3C0166FB3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51920" name="WordArt 16">
              <a:extLst>
                <a:ext uri="{FF2B5EF4-FFF2-40B4-BE49-F238E27FC236}">
                  <a16:creationId xmlns:a16="http://schemas.microsoft.com/office/drawing/2014/main" id="{7133E3C2-DA85-6A87-891F-EB87CFD8B31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51922" name="WordArt 18">
            <a:extLst>
              <a:ext uri="{FF2B5EF4-FFF2-40B4-BE49-F238E27FC236}">
                <a16:creationId xmlns:a16="http://schemas.microsoft.com/office/drawing/2014/main" id="{B3D1ACC8-F4CD-EA66-32B3-E8086AE9A7FB}"/>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251923" name="Picture 19">
            <a:extLst>
              <a:ext uri="{FF2B5EF4-FFF2-40B4-BE49-F238E27FC236}">
                <a16:creationId xmlns:a16="http://schemas.microsoft.com/office/drawing/2014/main" id="{24776E36-B57B-0A1F-C01A-F050A52FC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3852862" cy="4535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2867" name="Rectangle 3">
            <a:extLst>
              <a:ext uri="{FF2B5EF4-FFF2-40B4-BE49-F238E27FC236}">
                <a16:creationId xmlns:a16="http://schemas.microsoft.com/office/drawing/2014/main" id="{C78CBEB3-E595-056E-CAD1-180F01DFEC37}"/>
              </a:ext>
            </a:extLst>
          </p:cNvPr>
          <p:cNvSpPr>
            <a:spLocks noChangeArrowheads="1"/>
          </p:cNvSpPr>
          <p:nvPr/>
        </p:nvSpPr>
        <p:spPr bwMode="auto">
          <a:xfrm>
            <a:off x="4356100" y="1803400"/>
            <a:ext cx="4537075" cy="39020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500"/>
              <a:t>Siendo otorgados por la actuación del Espíritu Santo, el cual distribuye a cada miembro como le place, los dones proveen todas las aptitudes y ministerios que la Iglesia necesita para cumplir sus funciones divinamente ordenadas. </a:t>
            </a:r>
          </a:p>
        </p:txBody>
      </p:sp>
      <p:grpSp>
        <p:nvGrpSpPr>
          <p:cNvPr id="292874" name="Group 10">
            <a:extLst>
              <a:ext uri="{FF2B5EF4-FFF2-40B4-BE49-F238E27FC236}">
                <a16:creationId xmlns:a16="http://schemas.microsoft.com/office/drawing/2014/main" id="{31C15519-10E1-92DD-8E46-DFA99206BAFF}"/>
              </a:ext>
            </a:extLst>
          </p:cNvPr>
          <p:cNvGrpSpPr>
            <a:grpSpLocks/>
          </p:cNvGrpSpPr>
          <p:nvPr/>
        </p:nvGrpSpPr>
        <p:grpSpPr bwMode="auto">
          <a:xfrm>
            <a:off x="539750" y="44450"/>
            <a:ext cx="4105275" cy="908050"/>
            <a:chOff x="158" y="119"/>
            <a:chExt cx="2586" cy="572"/>
          </a:xfrm>
        </p:grpSpPr>
        <p:sp>
          <p:nvSpPr>
            <p:cNvPr id="292875" name="WordArt 11">
              <a:extLst>
                <a:ext uri="{FF2B5EF4-FFF2-40B4-BE49-F238E27FC236}">
                  <a16:creationId xmlns:a16="http://schemas.microsoft.com/office/drawing/2014/main" id="{39B37476-3F34-128E-369E-57E934BCB09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92876" name="WordArt 12">
              <a:extLst>
                <a:ext uri="{FF2B5EF4-FFF2-40B4-BE49-F238E27FC236}">
                  <a16:creationId xmlns:a16="http://schemas.microsoft.com/office/drawing/2014/main" id="{00D3E4FB-D095-2864-DB0B-377406E0463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92877" name="WordArt 13">
              <a:extLst>
                <a:ext uri="{FF2B5EF4-FFF2-40B4-BE49-F238E27FC236}">
                  <a16:creationId xmlns:a16="http://schemas.microsoft.com/office/drawing/2014/main" id="{69E2E3A1-B036-9DBD-B932-8C888F9DF02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92879" name="WordArt 15">
            <a:extLst>
              <a:ext uri="{FF2B5EF4-FFF2-40B4-BE49-F238E27FC236}">
                <a16:creationId xmlns:a16="http://schemas.microsoft.com/office/drawing/2014/main" id="{53205F73-F4B9-AA3C-9C73-A4D6755885C3}"/>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292881" name="Picture 17">
            <a:extLst>
              <a:ext uri="{FF2B5EF4-FFF2-40B4-BE49-F238E27FC236}">
                <a16:creationId xmlns:a16="http://schemas.microsoft.com/office/drawing/2014/main" id="{DB04D18F-9741-85CE-AA49-3637F0188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25538"/>
            <a:ext cx="432117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46BA4862-17A8-F540-0094-86DF84CB1920}"/>
              </a:ext>
            </a:extLst>
          </p:cNvPr>
          <p:cNvSpPr>
            <a:spLocks noChangeArrowheads="1"/>
          </p:cNvSpPr>
          <p:nvPr/>
        </p:nvSpPr>
        <p:spPr bwMode="auto">
          <a:xfrm>
            <a:off x="3851275" y="2463800"/>
            <a:ext cx="4897438" cy="2970213"/>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700"/>
              <a:t>Algunos miembros son llamados por Dios y dotados por el Espíritu para funciones reconocidas por la Iglesia en ministerios pastorales, evangélicos, apostólicos y de enseñanza. </a:t>
            </a:r>
          </a:p>
        </p:txBody>
      </p:sp>
      <p:grpSp>
        <p:nvGrpSpPr>
          <p:cNvPr id="94219" name="Group 11">
            <a:extLst>
              <a:ext uri="{FF2B5EF4-FFF2-40B4-BE49-F238E27FC236}">
                <a16:creationId xmlns:a16="http://schemas.microsoft.com/office/drawing/2014/main" id="{8E974350-CDD3-A3C7-8FA8-FD5D54645EEB}"/>
              </a:ext>
            </a:extLst>
          </p:cNvPr>
          <p:cNvGrpSpPr>
            <a:grpSpLocks/>
          </p:cNvGrpSpPr>
          <p:nvPr/>
        </p:nvGrpSpPr>
        <p:grpSpPr bwMode="auto">
          <a:xfrm>
            <a:off x="539750" y="44450"/>
            <a:ext cx="4105275" cy="908050"/>
            <a:chOff x="158" y="119"/>
            <a:chExt cx="2586" cy="572"/>
          </a:xfrm>
        </p:grpSpPr>
        <p:sp>
          <p:nvSpPr>
            <p:cNvPr id="94220" name="WordArt 12">
              <a:extLst>
                <a:ext uri="{FF2B5EF4-FFF2-40B4-BE49-F238E27FC236}">
                  <a16:creationId xmlns:a16="http://schemas.microsoft.com/office/drawing/2014/main" id="{78F36EB5-C45E-46FA-5E55-32D4F4D170D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4221" name="WordArt 13">
              <a:extLst>
                <a:ext uri="{FF2B5EF4-FFF2-40B4-BE49-F238E27FC236}">
                  <a16:creationId xmlns:a16="http://schemas.microsoft.com/office/drawing/2014/main" id="{46F2C7E2-FA3A-0117-C9EA-F17E159E84B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4222" name="WordArt 14">
              <a:extLst>
                <a:ext uri="{FF2B5EF4-FFF2-40B4-BE49-F238E27FC236}">
                  <a16:creationId xmlns:a16="http://schemas.microsoft.com/office/drawing/2014/main" id="{BA7A03F6-B4D3-98CF-67FD-6C83FB7D024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4224" name="WordArt 16">
            <a:extLst>
              <a:ext uri="{FF2B5EF4-FFF2-40B4-BE49-F238E27FC236}">
                <a16:creationId xmlns:a16="http://schemas.microsoft.com/office/drawing/2014/main" id="{2CAB9B41-830E-2209-3335-38A8B97B0AB4}"/>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94225" name="Picture 17">
            <a:extLst>
              <a:ext uri="{FF2B5EF4-FFF2-40B4-BE49-F238E27FC236}">
                <a16:creationId xmlns:a16="http://schemas.microsoft.com/office/drawing/2014/main" id="{C8AC0A3E-112A-67E7-45B8-55E07D3FF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4032251" cy="3024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a:extLst>
              <a:ext uri="{FF2B5EF4-FFF2-40B4-BE49-F238E27FC236}">
                <a16:creationId xmlns:a16="http://schemas.microsoft.com/office/drawing/2014/main" id="{7B248CF5-C041-0818-EE56-537E35F3B73A}"/>
              </a:ext>
            </a:extLst>
          </p:cNvPr>
          <p:cNvSpPr>
            <a:spLocks noChangeArrowheads="1"/>
          </p:cNvSpPr>
          <p:nvPr/>
        </p:nvSpPr>
        <p:spPr bwMode="auto">
          <a:xfrm>
            <a:off x="4319588" y="3429000"/>
            <a:ext cx="4284662" cy="191770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i="1"/>
              <a:t>(Rom. 12:4-8; I Cor. 12:9-11, 27 y 28; Efes. 4:8 y 11-16; II Cor. 5:14-21; Hechos 6:1-7; I Tim. 2:1-3; I Pedro 4:10 y 11; Col. 2:19; Mat. 25:31-36 </a:t>
            </a:r>
          </a:p>
        </p:txBody>
      </p:sp>
      <p:sp>
        <p:nvSpPr>
          <p:cNvPr id="273420" name="WordArt 12">
            <a:extLst>
              <a:ext uri="{FF2B5EF4-FFF2-40B4-BE49-F238E27FC236}">
                <a16:creationId xmlns:a16="http://schemas.microsoft.com/office/drawing/2014/main" id="{97A68874-E849-E532-42D0-45C78F0D0DBC}"/>
              </a:ext>
            </a:extLst>
          </p:cNvPr>
          <p:cNvSpPr>
            <a:spLocks noChangeArrowheads="1" noChangeShapeType="1" noTextEdit="1"/>
          </p:cNvSpPr>
          <p:nvPr/>
        </p:nvSpPr>
        <p:spPr bwMode="auto">
          <a:xfrm>
            <a:off x="4787900" y="1989138"/>
            <a:ext cx="3313113" cy="4333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273425" name="Group 17">
            <a:extLst>
              <a:ext uri="{FF2B5EF4-FFF2-40B4-BE49-F238E27FC236}">
                <a16:creationId xmlns:a16="http://schemas.microsoft.com/office/drawing/2014/main" id="{1A2EB331-B9D4-5ECF-5999-20BF8C07559D}"/>
              </a:ext>
            </a:extLst>
          </p:cNvPr>
          <p:cNvGrpSpPr>
            <a:grpSpLocks/>
          </p:cNvGrpSpPr>
          <p:nvPr/>
        </p:nvGrpSpPr>
        <p:grpSpPr bwMode="auto">
          <a:xfrm>
            <a:off x="539750" y="44450"/>
            <a:ext cx="4105275" cy="908050"/>
            <a:chOff x="158" y="119"/>
            <a:chExt cx="2586" cy="572"/>
          </a:xfrm>
        </p:grpSpPr>
        <p:sp>
          <p:nvSpPr>
            <p:cNvPr id="273426" name="WordArt 18">
              <a:extLst>
                <a:ext uri="{FF2B5EF4-FFF2-40B4-BE49-F238E27FC236}">
                  <a16:creationId xmlns:a16="http://schemas.microsoft.com/office/drawing/2014/main" id="{BE47353B-1DD6-A587-C70B-24593A15DF2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73427" name="WordArt 19">
              <a:extLst>
                <a:ext uri="{FF2B5EF4-FFF2-40B4-BE49-F238E27FC236}">
                  <a16:creationId xmlns:a16="http://schemas.microsoft.com/office/drawing/2014/main" id="{68F6BBDE-0C28-B007-D99B-D05A57437C1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73428" name="WordArt 20">
              <a:extLst>
                <a:ext uri="{FF2B5EF4-FFF2-40B4-BE49-F238E27FC236}">
                  <a16:creationId xmlns:a16="http://schemas.microsoft.com/office/drawing/2014/main" id="{E6D64006-DAF2-2B92-580E-2D9762CB63F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pic>
        <p:nvPicPr>
          <p:cNvPr id="273430" name="Picture 22">
            <a:extLst>
              <a:ext uri="{FF2B5EF4-FFF2-40B4-BE49-F238E27FC236}">
                <a16:creationId xmlns:a16="http://schemas.microsoft.com/office/drawing/2014/main" id="{83F98198-0BF1-8ABA-99CD-B4C212665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3021012" cy="4321175"/>
          </a:xfrm>
          <a:prstGeom prst="rect">
            <a:avLst/>
          </a:prstGeom>
          <a:noFill/>
          <a:extLst>
            <a:ext uri="{909E8E84-426E-40DD-AFC4-6F175D3DCCD1}">
              <a14:hiddenFill xmlns:a14="http://schemas.microsoft.com/office/drawing/2010/main">
                <a:solidFill>
                  <a:srgbClr val="FFFFFF"/>
                </a:solidFill>
              </a14:hiddenFill>
            </a:ext>
          </a:extLst>
        </p:spPr>
      </p:pic>
      <p:sp>
        <p:nvSpPr>
          <p:cNvPr id="273431" name="WordArt 23">
            <a:extLst>
              <a:ext uri="{FF2B5EF4-FFF2-40B4-BE49-F238E27FC236}">
                <a16:creationId xmlns:a16="http://schemas.microsoft.com/office/drawing/2014/main" id="{C6C3632D-553D-DD5E-2126-AAE45B37F139}"/>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1122" name="Rectangle 2">
            <a:extLst>
              <a:ext uri="{FF2B5EF4-FFF2-40B4-BE49-F238E27FC236}">
                <a16:creationId xmlns:a16="http://schemas.microsoft.com/office/drawing/2014/main" id="{B57B657E-CBA7-DD4E-9D5A-6BCB7F7F4BA0}"/>
              </a:ext>
            </a:extLst>
          </p:cNvPr>
          <p:cNvSpPr>
            <a:spLocks noChangeArrowheads="1"/>
          </p:cNvSpPr>
          <p:nvPr/>
        </p:nvSpPr>
        <p:spPr bwMode="auto">
          <a:xfrm>
            <a:off x="179388" y="2295525"/>
            <a:ext cx="46799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un sentido especial Cristo concedió a su iglesia estos dones espirituales en el Pentecostés. “subiendo a lo alto- dice Pablo-dio dones a los hombres”. De ese modo, “ a cada uno de nosotros fue dada la gracia conforme a la medida del don de Cristo” (Efe. 4:8,7). </a:t>
            </a:r>
            <a:endParaRPr lang="es-MX" altLang="es-419" sz="2000">
              <a:effectLst>
                <a:outerShdw blurRad="38100" dist="38100" dir="2700000" algn="tl">
                  <a:srgbClr val="C0C0C0"/>
                </a:outerShdw>
              </a:effectLst>
            </a:endParaRPr>
          </a:p>
        </p:txBody>
      </p:sp>
      <p:sp>
        <p:nvSpPr>
          <p:cNvPr id="1541123" name="Rectangle 3">
            <a:extLst>
              <a:ext uri="{FF2B5EF4-FFF2-40B4-BE49-F238E27FC236}">
                <a16:creationId xmlns:a16="http://schemas.microsoft.com/office/drawing/2014/main" id="{DD8E7344-3C01-4DB6-79B2-681AD4B85DF2}"/>
              </a:ext>
            </a:extLst>
          </p:cNvPr>
          <p:cNvSpPr>
            <a:spLocks noChangeArrowheads="1"/>
          </p:cNvSpPr>
          <p:nvPr/>
        </p:nvSpPr>
        <p:spPr bwMode="auto">
          <a:xfrm>
            <a:off x="1331913" y="1557338"/>
            <a:ext cx="6624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DONES Y MINISTERIOS ESPIRITUALES</a:t>
            </a:r>
            <a:endParaRPr lang="en-US" altLang="es-419" sz="2000">
              <a:solidFill>
                <a:srgbClr val="FFCC00"/>
              </a:solidFill>
            </a:endParaRPr>
          </a:p>
          <a:p>
            <a:pPr algn="ctr"/>
            <a:r>
              <a:rPr lang="es-MX" altLang="es-419" sz="2000">
                <a:solidFill>
                  <a:srgbClr val="FFCC00"/>
                </a:solidFill>
              </a:rPr>
              <a:t>LOS DONES DEL ESPIRITU SANTO</a:t>
            </a:r>
            <a:endParaRPr lang="en-US" altLang="es-419" sz="2000">
              <a:solidFill>
                <a:srgbClr val="FFCC00"/>
              </a:solidFill>
            </a:endParaRPr>
          </a:p>
        </p:txBody>
      </p:sp>
      <p:sp>
        <p:nvSpPr>
          <p:cNvPr id="1541125" name="Rectangle 5">
            <a:extLst>
              <a:ext uri="{FF2B5EF4-FFF2-40B4-BE49-F238E27FC236}">
                <a16:creationId xmlns:a16="http://schemas.microsoft.com/office/drawing/2014/main" id="{BDC2027D-C426-2EB1-3F20-A28F06DD4621}"/>
              </a:ext>
            </a:extLst>
          </p:cNvPr>
          <p:cNvSpPr>
            <a:spLocks noChangeArrowheads="1"/>
          </p:cNvSpPr>
          <p:nvPr/>
        </p:nvSpPr>
        <p:spPr bwMode="auto">
          <a:xfrm>
            <a:off x="250825" y="4868863"/>
            <a:ext cx="8459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espíritu santo es le agente que distribuye “ a cada uno en particular como el quiere” (1 Cor. 12:11) los dones que le permite a la iglesia cumplir la tarea que se le ha asignado.</a:t>
            </a:r>
            <a:r>
              <a:rPr lang="es-MX" altLang="es-419" sz="2000">
                <a:effectLst>
                  <a:outerShdw blurRad="38100" dist="38100" dir="2700000" algn="tl">
                    <a:srgbClr val="C0C0C0"/>
                  </a:outerShdw>
                </a:effectLst>
              </a:rPr>
              <a:t> </a:t>
            </a:r>
          </a:p>
        </p:txBody>
      </p:sp>
      <p:grpSp>
        <p:nvGrpSpPr>
          <p:cNvPr id="1541128" name="Group 8">
            <a:extLst>
              <a:ext uri="{FF2B5EF4-FFF2-40B4-BE49-F238E27FC236}">
                <a16:creationId xmlns:a16="http://schemas.microsoft.com/office/drawing/2014/main" id="{FE96C872-A8B4-3A78-212E-480DFDF311E0}"/>
              </a:ext>
            </a:extLst>
          </p:cNvPr>
          <p:cNvGrpSpPr>
            <a:grpSpLocks/>
          </p:cNvGrpSpPr>
          <p:nvPr/>
        </p:nvGrpSpPr>
        <p:grpSpPr bwMode="auto">
          <a:xfrm>
            <a:off x="539750" y="115888"/>
            <a:ext cx="4105275" cy="908050"/>
            <a:chOff x="158" y="119"/>
            <a:chExt cx="2586" cy="572"/>
          </a:xfrm>
        </p:grpSpPr>
        <p:sp>
          <p:nvSpPr>
            <p:cNvPr id="1541129" name="WordArt 9">
              <a:extLst>
                <a:ext uri="{FF2B5EF4-FFF2-40B4-BE49-F238E27FC236}">
                  <a16:creationId xmlns:a16="http://schemas.microsoft.com/office/drawing/2014/main" id="{96DB05A3-3171-2365-996B-79D9D6E1D6F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1130" name="WordArt 10">
              <a:extLst>
                <a:ext uri="{FF2B5EF4-FFF2-40B4-BE49-F238E27FC236}">
                  <a16:creationId xmlns:a16="http://schemas.microsoft.com/office/drawing/2014/main" id="{DCC0934D-FA4A-7AE6-5F19-EED4E177FAA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1131" name="WordArt 11">
              <a:extLst>
                <a:ext uri="{FF2B5EF4-FFF2-40B4-BE49-F238E27FC236}">
                  <a16:creationId xmlns:a16="http://schemas.microsoft.com/office/drawing/2014/main" id="{B7209D23-78FA-275E-A170-A081609BDCD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1133" name="WordArt 13">
            <a:extLst>
              <a:ext uri="{FF2B5EF4-FFF2-40B4-BE49-F238E27FC236}">
                <a16:creationId xmlns:a16="http://schemas.microsoft.com/office/drawing/2014/main" id="{BEB9F3AB-AAFE-A04A-F4D6-6784C3EE47E1}"/>
              </a:ext>
            </a:extLst>
          </p:cNvPr>
          <p:cNvSpPr>
            <a:spLocks noChangeArrowheads="1" noChangeShapeType="1" noTextEdit="1"/>
          </p:cNvSpPr>
          <p:nvPr/>
        </p:nvSpPr>
        <p:spPr bwMode="auto">
          <a:xfrm>
            <a:off x="4643438" y="908050"/>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1134" name="Picture 14">
            <a:extLst>
              <a:ext uri="{FF2B5EF4-FFF2-40B4-BE49-F238E27FC236}">
                <a16:creationId xmlns:a16="http://schemas.microsoft.com/office/drawing/2014/main" id="{3B486923-D566-2E04-1A3C-9800902E4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3944937" cy="295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8066" name="Rectangle 2">
            <a:extLst>
              <a:ext uri="{FF2B5EF4-FFF2-40B4-BE49-F238E27FC236}">
                <a16:creationId xmlns:a16="http://schemas.microsoft.com/office/drawing/2014/main" id="{F8B40243-1ECD-D20E-A6F3-98913F63B032}"/>
              </a:ext>
            </a:extLst>
          </p:cNvPr>
          <p:cNvSpPr>
            <a:spLocks noChangeArrowheads="1"/>
          </p:cNvSpPr>
          <p:nvPr/>
        </p:nvSpPr>
        <p:spPr bwMode="auto">
          <a:xfrm>
            <a:off x="177800" y="2468563"/>
            <a:ext cx="4538663" cy="191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El Espíritu Santo concede una capacidad especial a cierto miembro permitiéndole ayudar a que la iglesia cumpla su misio divina.</a:t>
            </a:r>
            <a:endParaRPr lang="en-US" altLang="es-419" sz="2400"/>
          </a:p>
        </p:txBody>
      </p:sp>
      <p:sp>
        <p:nvSpPr>
          <p:cNvPr id="1368067" name="Rectangle 3">
            <a:extLst>
              <a:ext uri="{FF2B5EF4-FFF2-40B4-BE49-F238E27FC236}">
                <a16:creationId xmlns:a16="http://schemas.microsoft.com/office/drawing/2014/main" id="{59EA04BB-05C7-D1FD-CCF3-83C82DB6D4E3}"/>
              </a:ext>
            </a:extLst>
          </p:cNvPr>
          <p:cNvSpPr>
            <a:spLocks noChangeArrowheads="1"/>
          </p:cNvSpPr>
          <p:nvPr/>
        </p:nvSpPr>
        <p:spPr bwMode="auto">
          <a:xfrm>
            <a:off x="1619250" y="1628775"/>
            <a:ext cx="600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PROPÓSITO DE LOS DONES ESPIRITUALES</a:t>
            </a:r>
            <a:endParaRPr lang="en-US" altLang="es-419" sz="2000">
              <a:solidFill>
                <a:srgbClr val="FFCC00"/>
              </a:solidFill>
            </a:endParaRPr>
          </a:p>
        </p:txBody>
      </p:sp>
      <p:grpSp>
        <p:nvGrpSpPr>
          <p:cNvPr id="1368071" name="Group 7">
            <a:extLst>
              <a:ext uri="{FF2B5EF4-FFF2-40B4-BE49-F238E27FC236}">
                <a16:creationId xmlns:a16="http://schemas.microsoft.com/office/drawing/2014/main" id="{5C42DC60-6D47-4485-14EB-4C9ECA22E077}"/>
              </a:ext>
            </a:extLst>
          </p:cNvPr>
          <p:cNvGrpSpPr>
            <a:grpSpLocks/>
          </p:cNvGrpSpPr>
          <p:nvPr/>
        </p:nvGrpSpPr>
        <p:grpSpPr bwMode="auto">
          <a:xfrm>
            <a:off x="539750" y="44450"/>
            <a:ext cx="4105275" cy="908050"/>
            <a:chOff x="158" y="119"/>
            <a:chExt cx="2586" cy="572"/>
          </a:xfrm>
        </p:grpSpPr>
        <p:sp>
          <p:nvSpPr>
            <p:cNvPr id="1368072" name="WordArt 8">
              <a:extLst>
                <a:ext uri="{FF2B5EF4-FFF2-40B4-BE49-F238E27FC236}">
                  <a16:creationId xmlns:a16="http://schemas.microsoft.com/office/drawing/2014/main" id="{F98CB90C-454D-D089-9A05-0998C21963F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68073" name="WordArt 9">
              <a:extLst>
                <a:ext uri="{FF2B5EF4-FFF2-40B4-BE49-F238E27FC236}">
                  <a16:creationId xmlns:a16="http://schemas.microsoft.com/office/drawing/2014/main" id="{282B88CC-E5C3-D652-E37D-EE58BC08E64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68074" name="WordArt 10">
              <a:extLst>
                <a:ext uri="{FF2B5EF4-FFF2-40B4-BE49-F238E27FC236}">
                  <a16:creationId xmlns:a16="http://schemas.microsoft.com/office/drawing/2014/main" id="{BBE0AD2B-C559-A468-6D25-71A24F6559A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68076" name="WordArt 12">
            <a:extLst>
              <a:ext uri="{FF2B5EF4-FFF2-40B4-BE49-F238E27FC236}">
                <a16:creationId xmlns:a16="http://schemas.microsoft.com/office/drawing/2014/main" id="{69D7A833-8688-0454-A50B-81D5B7ACC612}"/>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68077" name="Picture 13">
            <a:extLst>
              <a:ext uri="{FF2B5EF4-FFF2-40B4-BE49-F238E27FC236}">
                <a16:creationId xmlns:a16="http://schemas.microsoft.com/office/drawing/2014/main" id="{3D4E0433-8A57-EED8-84C8-C9F84FA6F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2146" name="Rectangle 2">
            <a:extLst>
              <a:ext uri="{FF2B5EF4-FFF2-40B4-BE49-F238E27FC236}">
                <a16:creationId xmlns:a16="http://schemas.microsoft.com/office/drawing/2014/main" id="{715861AD-34CA-FA91-2BF8-BE7DF2FF73B6}"/>
              </a:ext>
            </a:extLst>
          </p:cNvPr>
          <p:cNvSpPr>
            <a:spLocks noChangeArrowheads="1"/>
          </p:cNvSpPr>
          <p:nvPr/>
        </p:nvSpPr>
        <p:spPr bwMode="auto">
          <a:xfrm>
            <a:off x="395288" y="2060575"/>
            <a:ext cx="525780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 la iglesia de Corinto no le faltaba ningún don espiritual (1Cor. 1:4,7). Desgraciadamente, discutían como niños sobre cuales dones eran los mas importantes.</a:t>
            </a:r>
            <a:endParaRPr lang="en-US" altLang="es-419" sz="2000"/>
          </a:p>
        </p:txBody>
      </p:sp>
      <p:sp>
        <p:nvSpPr>
          <p:cNvPr id="1542147" name="Rectangle 3">
            <a:extLst>
              <a:ext uri="{FF2B5EF4-FFF2-40B4-BE49-F238E27FC236}">
                <a16:creationId xmlns:a16="http://schemas.microsoft.com/office/drawing/2014/main" id="{4857D797-E875-2D1E-890A-4FC59D9B057A}"/>
              </a:ext>
            </a:extLst>
          </p:cNvPr>
          <p:cNvSpPr>
            <a:spLocks noChangeArrowheads="1"/>
          </p:cNvSpPr>
          <p:nvPr/>
        </p:nvSpPr>
        <p:spPr bwMode="auto">
          <a:xfrm>
            <a:off x="2987675" y="1484313"/>
            <a:ext cx="331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ARMONIA EN LA IGLESIA</a:t>
            </a:r>
            <a:endParaRPr lang="en-US" altLang="es-419" sz="2000">
              <a:solidFill>
                <a:srgbClr val="FFCC00"/>
              </a:solidFill>
            </a:endParaRPr>
          </a:p>
        </p:txBody>
      </p:sp>
      <p:sp>
        <p:nvSpPr>
          <p:cNvPr id="1542149" name="Rectangle 5">
            <a:extLst>
              <a:ext uri="{FF2B5EF4-FFF2-40B4-BE49-F238E27FC236}">
                <a16:creationId xmlns:a16="http://schemas.microsoft.com/office/drawing/2014/main" id="{A3652E8C-8CA4-346F-BF01-D5D64EC26295}"/>
              </a:ext>
            </a:extLst>
          </p:cNvPr>
          <p:cNvSpPr>
            <a:spLocks noChangeArrowheads="1"/>
          </p:cNvSpPr>
          <p:nvPr/>
        </p:nvSpPr>
        <p:spPr bwMode="auto">
          <a:xfrm>
            <a:off x="395288" y="3789363"/>
            <a:ext cx="8640762"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cuanto el Espíritu distribuye conforme a lo  que le parece, ningún don debe ser despreciado oh pasado por alto. Ningún miembro de la iglesia tiene el derecho de ser arrogante por habérsele encargado alguna función especifica, ni nadie debiera sentirse inferior porque se le ha asignado una posición humilde.</a:t>
            </a:r>
            <a:endParaRPr lang="en-US" altLang="es-419" sz="2000"/>
          </a:p>
        </p:txBody>
      </p:sp>
      <p:grpSp>
        <p:nvGrpSpPr>
          <p:cNvPr id="1542152" name="Group 8">
            <a:extLst>
              <a:ext uri="{FF2B5EF4-FFF2-40B4-BE49-F238E27FC236}">
                <a16:creationId xmlns:a16="http://schemas.microsoft.com/office/drawing/2014/main" id="{5855393A-1A9D-DF87-0F99-43AE9A02BE93}"/>
              </a:ext>
            </a:extLst>
          </p:cNvPr>
          <p:cNvGrpSpPr>
            <a:grpSpLocks/>
          </p:cNvGrpSpPr>
          <p:nvPr/>
        </p:nvGrpSpPr>
        <p:grpSpPr bwMode="auto">
          <a:xfrm>
            <a:off x="539750" y="44450"/>
            <a:ext cx="4105275" cy="908050"/>
            <a:chOff x="158" y="119"/>
            <a:chExt cx="2586" cy="572"/>
          </a:xfrm>
        </p:grpSpPr>
        <p:sp>
          <p:nvSpPr>
            <p:cNvPr id="1542153" name="WordArt 9">
              <a:extLst>
                <a:ext uri="{FF2B5EF4-FFF2-40B4-BE49-F238E27FC236}">
                  <a16:creationId xmlns:a16="http://schemas.microsoft.com/office/drawing/2014/main" id="{D482963C-7292-93EF-0FF3-AEFD0AE021F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2154" name="WordArt 10">
              <a:extLst>
                <a:ext uri="{FF2B5EF4-FFF2-40B4-BE49-F238E27FC236}">
                  <a16:creationId xmlns:a16="http://schemas.microsoft.com/office/drawing/2014/main" id="{2CFAED62-863F-1E48-CB6D-133981BCB1C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2155" name="WordArt 11">
              <a:extLst>
                <a:ext uri="{FF2B5EF4-FFF2-40B4-BE49-F238E27FC236}">
                  <a16:creationId xmlns:a16="http://schemas.microsoft.com/office/drawing/2014/main" id="{2E12FA95-1E9A-3F6C-6CC8-12CE3C9F985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2157" name="WordArt 13">
            <a:extLst>
              <a:ext uri="{FF2B5EF4-FFF2-40B4-BE49-F238E27FC236}">
                <a16:creationId xmlns:a16="http://schemas.microsoft.com/office/drawing/2014/main" id="{85A96F06-17EC-9475-9621-FD3E130BC8BF}"/>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2158" name="Picture 14">
            <a:extLst>
              <a:ext uri="{FF2B5EF4-FFF2-40B4-BE49-F238E27FC236}">
                <a16:creationId xmlns:a16="http://schemas.microsoft.com/office/drawing/2014/main" id="{98D70B6A-CD89-DD0D-FA98-19A7CD334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44675"/>
            <a:ext cx="2576513"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35CCDE34-7601-E665-44F3-A3A5B43BDCCA}"/>
              </a:ext>
            </a:extLst>
          </p:cNvPr>
          <p:cNvSpPr>
            <a:spLocks noChangeArrowheads="1"/>
          </p:cNvSpPr>
          <p:nvPr/>
        </p:nvSpPr>
        <p:spPr bwMode="auto">
          <a:xfrm>
            <a:off x="468313" y="2089150"/>
            <a:ext cx="39592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Pablo uso el cuerpo humano para ilustrar la armonía que debe existir en la diversidad de dones. El cuerpo tiene muchas partes, cada una de las cuales contribuye en forma especial. “ Mas ahora Dios ha colocado los miembros cada uno de ellos en el cuerpo, como el quiso.</a:t>
            </a:r>
            <a:endParaRPr lang="en-US" altLang="es-419" sz="2000"/>
          </a:p>
        </p:txBody>
      </p:sp>
      <p:sp>
        <p:nvSpPr>
          <p:cNvPr id="1369091" name="Rectangle 3">
            <a:extLst>
              <a:ext uri="{FF2B5EF4-FFF2-40B4-BE49-F238E27FC236}">
                <a16:creationId xmlns:a16="http://schemas.microsoft.com/office/drawing/2014/main" id="{1C6786D5-7218-A898-638E-8A353D28F925}"/>
              </a:ext>
            </a:extLst>
          </p:cNvPr>
          <p:cNvSpPr>
            <a:spLocks noChangeArrowheads="1"/>
          </p:cNvSpPr>
          <p:nvPr/>
        </p:nvSpPr>
        <p:spPr bwMode="auto">
          <a:xfrm>
            <a:off x="2305050" y="1592263"/>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solidFill>
                  <a:srgbClr val="FFCC00"/>
                </a:solidFill>
              </a:rPr>
              <a:t>EL MODELO DE OPERACIÓN</a:t>
            </a:r>
            <a:endParaRPr lang="en-US" altLang="es-419" sz="2000">
              <a:solidFill>
                <a:srgbClr val="FFCC00"/>
              </a:solidFill>
            </a:endParaRPr>
          </a:p>
        </p:txBody>
      </p:sp>
      <p:grpSp>
        <p:nvGrpSpPr>
          <p:cNvPr id="1369095" name="Group 7">
            <a:extLst>
              <a:ext uri="{FF2B5EF4-FFF2-40B4-BE49-F238E27FC236}">
                <a16:creationId xmlns:a16="http://schemas.microsoft.com/office/drawing/2014/main" id="{050DD885-BBF1-084A-128B-015970C66720}"/>
              </a:ext>
            </a:extLst>
          </p:cNvPr>
          <p:cNvGrpSpPr>
            <a:grpSpLocks/>
          </p:cNvGrpSpPr>
          <p:nvPr/>
        </p:nvGrpSpPr>
        <p:grpSpPr bwMode="auto">
          <a:xfrm>
            <a:off x="539750" y="44450"/>
            <a:ext cx="4105275" cy="908050"/>
            <a:chOff x="158" y="119"/>
            <a:chExt cx="2586" cy="572"/>
          </a:xfrm>
        </p:grpSpPr>
        <p:sp>
          <p:nvSpPr>
            <p:cNvPr id="1369096" name="WordArt 8">
              <a:extLst>
                <a:ext uri="{FF2B5EF4-FFF2-40B4-BE49-F238E27FC236}">
                  <a16:creationId xmlns:a16="http://schemas.microsoft.com/office/drawing/2014/main" id="{B65D4906-FD5B-DA3E-051D-4E58E659901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69097" name="WordArt 9">
              <a:extLst>
                <a:ext uri="{FF2B5EF4-FFF2-40B4-BE49-F238E27FC236}">
                  <a16:creationId xmlns:a16="http://schemas.microsoft.com/office/drawing/2014/main" id="{0ED13BC0-600D-E6FB-D930-35C5DC8AC74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69098" name="WordArt 10">
              <a:extLst>
                <a:ext uri="{FF2B5EF4-FFF2-40B4-BE49-F238E27FC236}">
                  <a16:creationId xmlns:a16="http://schemas.microsoft.com/office/drawing/2014/main" id="{A1289593-3DF0-379C-2428-30A9471E943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69100" name="WordArt 12">
            <a:extLst>
              <a:ext uri="{FF2B5EF4-FFF2-40B4-BE49-F238E27FC236}">
                <a16:creationId xmlns:a16="http://schemas.microsoft.com/office/drawing/2014/main" id="{950232BB-86FD-CE96-5439-F198201327ED}"/>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69101" name="Picture 13">
            <a:extLst>
              <a:ext uri="{FF2B5EF4-FFF2-40B4-BE49-F238E27FC236}">
                <a16:creationId xmlns:a16="http://schemas.microsoft.com/office/drawing/2014/main" id="{E34143B0-4BC6-E880-2D32-5EDCDB5F0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44194" name="Rectangle 2">
            <a:extLst>
              <a:ext uri="{FF2B5EF4-FFF2-40B4-BE49-F238E27FC236}">
                <a16:creationId xmlns:a16="http://schemas.microsoft.com/office/drawing/2014/main" id="{794A9E40-0EE6-95DE-7A02-CA4B9DA699C4}"/>
              </a:ext>
            </a:extLst>
          </p:cNvPr>
          <p:cNvSpPr>
            <a:spLocks noChangeArrowheads="1"/>
          </p:cNvSpPr>
          <p:nvPr/>
        </p:nvSpPr>
        <p:spPr bwMode="auto">
          <a:xfrm>
            <a:off x="395288" y="2144713"/>
            <a:ext cx="40322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mal funcionamiento de cualquier órgano afecta todo el cuerpo, si el cuerpo no tuviera cerebro, el estomago no funcionaria; y si no tuviera estomago, el cerebro no serviría de nada, así también la iglesia sufriría si le falta cualquiera de sus miembros, no importa cuan insignificantes sea. </a:t>
            </a:r>
            <a:endParaRPr lang="en-US" altLang="es-419" sz="2000"/>
          </a:p>
        </p:txBody>
      </p:sp>
      <p:sp>
        <p:nvSpPr>
          <p:cNvPr id="1544195" name="Rectangle 3">
            <a:extLst>
              <a:ext uri="{FF2B5EF4-FFF2-40B4-BE49-F238E27FC236}">
                <a16:creationId xmlns:a16="http://schemas.microsoft.com/office/drawing/2014/main" id="{A33A5B06-0215-B668-8AF1-DD5C9591062F}"/>
              </a:ext>
            </a:extLst>
          </p:cNvPr>
          <p:cNvSpPr>
            <a:spLocks noChangeArrowheads="1"/>
          </p:cNvSpPr>
          <p:nvPr/>
        </p:nvSpPr>
        <p:spPr bwMode="auto">
          <a:xfrm>
            <a:off x="1979613" y="1557338"/>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solidFill>
                  <a:srgbClr val="FFCC00"/>
                </a:solidFill>
              </a:rPr>
              <a:t>EL MODELO DE OPERACIÓN</a:t>
            </a:r>
            <a:endParaRPr lang="en-US" altLang="es-419" sz="2000">
              <a:solidFill>
                <a:srgbClr val="FFCC00"/>
              </a:solidFill>
            </a:endParaRPr>
          </a:p>
        </p:txBody>
      </p:sp>
      <p:grpSp>
        <p:nvGrpSpPr>
          <p:cNvPr id="1544199" name="Group 7">
            <a:extLst>
              <a:ext uri="{FF2B5EF4-FFF2-40B4-BE49-F238E27FC236}">
                <a16:creationId xmlns:a16="http://schemas.microsoft.com/office/drawing/2014/main" id="{06791B20-77D7-A805-94A2-F520B99C5E5F}"/>
              </a:ext>
            </a:extLst>
          </p:cNvPr>
          <p:cNvGrpSpPr>
            <a:grpSpLocks/>
          </p:cNvGrpSpPr>
          <p:nvPr/>
        </p:nvGrpSpPr>
        <p:grpSpPr bwMode="auto">
          <a:xfrm>
            <a:off x="539750" y="44450"/>
            <a:ext cx="4105275" cy="908050"/>
            <a:chOff x="158" y="119"/>
            <a:chExt cx="2586" cy="572"/>
          </a:xfrm>
        </p:grpSpPr>
        <p:sp>
          <p:nvSpPr>
            <p:cNvPr id="1544200" name="WordArt 8">
              <a:extLst>
                <a:ext uri="{FF2B5EF4-FFF2-40B4-BE49-F238E27FC236}">
                  <a16:creationId xmlns:a16="http://schemas.microsoft.com/office/drawing/2014/main" id="{2A57A206-3EE8-E596-056C-F308DECB994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44201" name="WordArt 9">
              <a:extLst>
                <a:ext uri="{FF2B5EF4-FFF2-40B4-BE49-F238E27FC236}">
                  <a16:creationId xmlns:a16="http://schemas.microsoft.com/office/drawing/2014/main" id="{1CD22F85-20FB-6D66-7C85-3E1352639E5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44202" name="WordArt 10">
              <a:extLst>
                <a:ext uri="{FF2B5EF4-FFF2-40B4-BE49-F238E27FC236}">
                  <a16:creationId xmlns:a16="http://schemas.microsoft.com/office/drawing/2014/main" id="{01B123E8-5808-98C2-852D-4A26B7520C6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44204" name="WordArt 12">
            <a:extLst>
              <a:ext uri="{FF2B5EF4-FFF2-40B4-BE49-F238E27FC236}">
                <a16:creationId xmlns:a16="http://schemas.microsoft.com/office/drawing/2014/main" id="{5358442C-88B6-8872-A32D-575C37415E97}"/>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544207" name="Picture 15">
            <a:extLst>
              <a:ext uri="{FF2B5EF4-FFF2-40B4-BE49-F238E27FC236}">
                <a16:creationId xmlns:a16="http://schemas.microsoft.com/office/drawing/2014/main" id="{59353CF2-3919-F8C0-24AA-82DB4C995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57338"/>
            <a:ext cx="432117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0114" name="Rectangle 2">
            <a:extLst>
              <a:ext uri="{FF2B5EF4-FFF2-40B4-BE49-F238E27FC236}">
                <a16:creationId xmlns:a16="http://schemas.microsoft.com/office/drawing/2014/main" id="{7E30E9ED-A4AE-4170-7F9C-9A36BBEC50D6}"/>
              </a:ext>
            </a:extLst>
          </p:cNvPr>
          <p:cNvSpPr>
            <a:spLocks noChangeArrowheads="1"/>
          </p:cNvSpPr>
          <p:nvPr/>
        </p:nvSpPr>
        <p:spPr bwMode="auto">
          <a:xfrm>
            <a:off x="323850" y="2416175"/>
            <a:ext cx="43561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deseaba que la distribución de dones espirituales en el seno de la iglesia evitara la “ desavenencia en el cuerpo”  produciendo en cambio un espíritu de armonía e interdependencia, para que “ los miembros  todos se preocupen los unos con los otros. </a:t>
            </a:r>
          </a:p>
        </p:txBody>
      </p:sp>
      <p:sp>
        <p:nvSpPr>
          <p:cNvPr id="1370115" name="Rectangle 3">
            <a:extLst>
              <a:ext uri="{FF2B5EF4-FFF2-40B4-BE49-F238E27FC236}">
                <a16:creationId xmlns:a16="http://schemas.microsoft.com/office/drawing/2014/main" id="{EA4B9419-199F-9CD2-D4D5-B945BA2D71C9}"/>
              </a:ext>
            </a:extLst>
          </p:cNvPr>
          <p:cNvSpPr>
            <a:spLocks noChangeArrowheads="1"/>
          </p:cNvSpPr>
          <p:nvPr/>
        </p:nvSpPr>
        <p:spPr bwMode="auto">
          <a:xfrm>
            <a:off x="2447925" y="1287463"/>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s-419" sz="2000">
              <a:solidFill>
                <a:srgbClr val="FFCC00"/>
              </a:solidFill>
            </a:endParaRPr>
          </a:p>
          <a:p>
            <a:pPr algn="l"/>
            <a:r>
              <a:rPr lang="es-MX" altLang="es-419" sz="2000">
                <a:solidFill>
                  <a:srgbClr val="FFCC00"/>
                </a:solidFill>
              </a:rPr>
              <a:t>EL MODELO DE OPERACIÓN</a:t>
            </a:r>
            <a:endParaRPr lang="en-US" altLang="es-419" sz="2000">
              <a:solidFill>
                <a:srgbClr val="FFCC00"/>
              </a:solidFill>
            </a:endParaRPr>
          </a:p>
        </p:txBody>
      </p:sp>
      <p:grpSp>
        <p:nvGrpSpPr>
          <p:cNvPr id="1370119" name="Group 7">
            <a:extLst>
              <a:ext uri="{FF2B5EF4-FFF2-40B4-BE49-F238E27FC236}">
                <a16:creationId xmlns:a16="http://schemas.microsoft.com/office/drawing/2014/main" id="{6CCD922E-50A1-F49D-4D11-27E2B8894BF0}"/>
              </a:ext>
            </a:extLst>
          </p:cNvPr>
          <p:cNvGrpSpPr>
            <a:grpSpLocks/>
          </p:cNvGrpSpPr>
          <p:nvPr/>
        </p:nvGrpSpPr>
        <p:grpSpPr bwMode="auto">
          <a:xfrm>
            <a:off x="539750" y="44450"/>
            <a:ext cx="4105275" cy="908050"/>
            <a:chOff x="158" y="119"/>
            <a:chExt cx="2586" cy="572"/>
          </a:xfrm>
        </p:grpSpPr>
        <p:sp>
          <p:nvSpPr>
            <p:cNvPr id="1370120" name="WordArt 8">
              <a:extLst>
                <a:ext uri="{FF2B5EF4-FFF2-40B4-BE49-F238E27FC236}">
                  <a16:creationId xmlns:a16="http://schemas.microsoft.com/office/drawing/2014/main" id="{75329CC0-CFA9-3CEE-E19B-9A783240643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70121" name="WordArt 9">
              <a:extLst>
                <a:ext uri="{FF2B5EF4-FFF2-40B4-BE49-F238E27FC236}">
                  <a16:creationId xmlns:a16="http://schemas.microsoft.com/office/drawing/2014/main" id="{E13E0E7D-FF5C-D08B-BD11-02DB19259AB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70122" name="WordArt 10">
              <a:extLst>
                <a:ext uri="{FF2B5EF4-FFF2-40B4-BE49-F238E27FC236}">
                  <a16:creationId xmlns:a16="http://schemas.microsoft.com/office/drawing/2014/main" id="{48890B47-73FC-6AF6-35F8-421B6A22311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70124" name="WordArt 12">
            <a:extLst>
              <a:ext uri="{FF2B5EF4-FFF2-40B4-BE49-F238E27FC236}">
                <a16:creationId xmlns:a16="http://schemas.microsoft.com/office/drawing/2014/main" id="{FD8E5541-B9B4-AD54-088E-E4487DEE1170}"/>
              </a:ext>
            </a:extLst>
          </p:cNvPr>
          <p:cNvSpPr>
            <a:spLocks noChangeArrowheads="1" noChangeShapeType="1" noTextEdit="1"/>
          </p:cNvSpPr>
          <p:nvPr/>
        </p:nvSpPr>
        <p:spPr bwMode="auto">
          <a:xfrm>
            <a:off x="4643438" y="836613"/>
            <a:ext cx="4176712"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17. Dones y Ministerios Espirituales</a:t>
            </a:r>
          </a:p>
        </p:txBody>
      </p:sp>
      <p:pic>
        <p:nvPicPr>
          <p:cNvPr id="1370125" name="Picture 13">
            <a:extLst>
              <a:ext uri="{FF2B5EF4-FFF2-40B4-BE49-F238E27FC236}">
                <a16:creationId xmlns:a16="http://schemas.microsoft.com/office/drawing/2014/main" id="{ED8E201E-FC0D-AFDD-BBE0-E169E858C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605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5</TotalTime>
  <Words>2694</Words>
  <Application>Microsoft Office PowerPoint</Application>
  <PresentationFormat>Presentación en pantalla (4:3)</PresentationFormat>
  <Paragraphs>221</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2024-02-06T21:48:28Z</dcterms:created>
  <dcterms:modified xsi:type="dcterms:W3CDTF">2024-02-06T21:54:03Z</dcterms:modified>
</cp:coreProperties>
</file>