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sldIdLst>
    <p:sldId id="316" r:id="rId2"/>
    <p:sldId id="427" r:id="rId3"/>
    <p:sldId id="465" r:id="rId4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A50021"/>
    <a:srgbClr val="800000"/>
    <a:srgbClr val="993300"/>
    <a:srgbClr val="FFCC99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395" autoAdjust="0"/>
  </p:normalViewPr>
  <p:slideViewPr>
    <p:cSldViewPr>
      <p:cViewPr varScale="1">
        <p:scale>
          <a:sx n="135" d="100"/>
          <a:sy n="135" d="100"/>
        </p:scale>
        <p:origin x="8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0B2A3060-ED90-22CF-43FE-4E3E921D5F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9F289A03-86FD-75AC-3AF7-E2F28659E1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8" name="Rectangle 4">
            <a:extLst>
              <a:ext uri="{FF2B5EF4-FFF2-40B4-BE49-F238E27FC236}">
                <a16:creationId xmlns:a16="http://schemas.microsoft.com/office/drawing/2014/main" id="{4626617B-EA60-DFD1-1288-629E2B9C37B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8549" name="Rectangle 5">
            <a:extLst>
              <a:ext uri="{FF2B5EF4-FFF2-40B4-BE49-F238E27FC236}">
                <a16:creationId xmlns:a16="http://schemas.microsoft.com/office/drawing/2014/main" id="{67CF0BA9-53E7-E2CE-EA05-7427B12236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419"/>
              <a:t>Haga clic para modificar el estilo de texto del patrón</a:t>
            </a:r>
          </a:p>
          <a:p>
            <a:pPr lvl="1"/>
            <a:r>
              <a:rPr lang="en-US" altLang="es-419"/>
              <a:t>Segundo nivel</a:t>
            </a:r>
          </a:p>
          <a:p>
            <a:pPr lvl="2"/>
            <a:r>
              <a:rPr lang="en-US" altLang="es-419"/>
              <a:t>Tercer nivel</a:t>
            </a:r>
          </a:p>
          <a:p>
            <a:pPr lvl="3"/>
            <a:r>
              <a:rPr lang="en-US" altLang="es-419"/>
              <a:t>Cuarto nivel</a:t>
            </a:r>
          </a:p>
          <a:p>
            <a:pPr lvl="4"/>
            <a:r>
              <a:rPr lang="en-US" altLang="es-419"/>
              <a:t>Quinto nivel</a:t>
            </a:r>
          </a:p>
        </p:txBody>
      </p:sp>
      <p:sp>
        <p:nvSpPr>
          <p:cNvPr id="748550" name="Rectangle 6">
            <a:extLst>
              <a:ext uri="{FF2B5EF4-FFF2-40B4-BE49-F238E27FC236}">
                <a16:creationId xmlns:a16="http://schemas.microsoft.com/office/drawing/2014/main" id="{823A68DC-D493-B233-7E24-9FF9CCBCB3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51" name="Rectangle 7">
            <a:extLst>
              <a:ext uri="{FF2B5EF4-FFF2-40B4-BE49-F238E27FC236}">
                <a16:creationId xmlns:a16="http://schemas.microsoft.com/office/drawing/2014/main" id="{B7342D65-6912-8132-7D59-22E5E633B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2298AC7-97E3-4695-B984-EC1F851F5A61}" type="slidenum">
              <a:rPr lang="en-US" altLang="es-419"/>
              <a:pPr/>
              <a:t>‹Nº›</a:t>
            </a:fld>
            <a:endParaRPr lang="en-U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8083A972-4F69-361F-4DF8-4196C904D1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s-419" noProof="0"/>
              <a:t>Haga clic para modificar el estilo de título del patrón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039CE522-773E-3058-41F7-85E8C894DD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419" noProof="0"/>
              <a:t>Haga clic para modificar el estilo de subtítulo del patrón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A9B55002-0178-475B-9811-A4664E68CC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7A88E4C2-D3C6-0B00-194A-11EFAA03A1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1762E3CB-427F-3FA9-9F0D-5D1FB8481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5F042FFD-12EF-4CA2-97A1-C0E269074F6B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4088" name="Oval 8">
            <a:extLst>
              <a:ext uri="{FF2B5EF4-FFF2-40B4-BE49-F238E27FC236}">
                <a16:creationId xmlns:a16="http://schemas.microsoft.com/office/drawing/2014/main" id="{60974740-A2D8-62F5-06DB-98C9A8D2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2EA91-1FD6-9212-7E19-72025C5D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386D3C-437C-DEAD-0C4C-1F566254D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BB39D-E3DC-BCB8-B5BF-E56901D5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EC413-541D-FB90-797E-B1B5827A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F136B-90C4-B5E8-1DAD-624998C4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419A1-E76E-4196-96EA-162008273385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19989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4D95C5-988B-D8BC-780E-0CCE1FE13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F00996-9A8F-BACC-AC8F-2CFDA8807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AFCD36-648B-71D7-D6AB-73E4D24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5D3E3-D475-B4DF-7449-D23DCB8D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B75907-5D14-7723-BF83-E67EB7B1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E05A9-D88A-4BDF-95E9-9637E77A4956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75987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6D483-2870-E690-1285-B27322C8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9FD217-FBF4-68D0-CE90-2CE043FB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5324E-98E6-FAEE-B412-535DC603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50E65-CAB3-3915-5C35-A3E4790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608B94-71A7-50F6-0301-55C8213C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156AA-1A77-4A25-83CD-28FCD567AAA8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1767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6A30-EFF6-431F-956B-878D88EE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36DE63-38D0-B069-EEDC-7A7274AF6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1FA44-58F1-8628-EAB3-DC80C92D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00D87-16ED-E14F-1C66-48042DF0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9D0A4-1A08-A89A-2D7D-6179FD21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8EE2A-0E7B-4C93-9813-E2B7B936588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65188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6A420-B0BA-421A-C2AB-5121DD0D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C44235-3D54-0B81-CA0F-8E42FA2D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98E985-A9E3-E305-6847-3799C96B7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98A68-1645-0D21-9E22-82867E9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625B07-E91C-7AF8-70D7-D1208943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AAA62-D9EE-7B5B-7A5E-85C05042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4A92-4DDF-46A8-B406-B2FA77A4A3E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19084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04212-3A80-24FC-464E-5EBA5265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9CD57-9ADC-9ABF-D047-552E04EA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F98189-EAA1-A766-F84B-CADF132C1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E57B0D-8889-2A30-F58E-C9223DDB6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5BEFE9-1964-D007-A119-AB17B2E29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868811-CB64-378E-905D-D3161A93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4AF545-E8D2-2DF5-B763-E0EF021D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3F9BE4-EC96-50C3-FB61-DEA8A8C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6B5E-C577-47C5-8B98-4DA587526B5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548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7D95E-B1AD-0F1E-29FE-5D767BB1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CF06EF-FFF1-0147-2F2A-6C544AE1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F36804-2965-2E87-B085-BBEEE4A5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AC0A0A-F5A8-254F-A015-6AC71D24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65FE7-56C7-4225-9C72-E7F06E349F91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1928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E8932-C929-0B2B-C8FE-F96D46E3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D99B1C-7272-9359-8DB7-F324C596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BE2DF4-E519-3A25-C844-F3FDEC63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CF50-EE9C-4ED4-8001-AB6A63311E63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21345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878C-0335-CD27-62CC-3AD192BB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C8E49-E388-604B-1F87-0629AF91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2D9FEE-BE68-F13C-EA8D-113EA19E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F400B-4570-7092-93A3-63B81E33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743AF8-DD65-757A-9DB3-FDEEB2EF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792BCD-51D5-9FF1-8050-F5C9B829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3B803-B70B-4668-A851-499F5E1EA332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60066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81C93-3E2A-914F-8D59-177A0859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3F91D5-64D5-5D52-DEA4-E16FB7F9A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8F2384-4BB7-8757-D586-2FE17F7D6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460E91-94F0-0BBD-B285-06D20037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3F1E2-4756-6B13-6518-EEB1195F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C34F3E-E290-7400-8590-9985DC14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C8C31-72F4-4804-84E9-C50FF54F7071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4205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0DA6522-40B7-A0C5-B0BD-8EC03AD97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cambiar el estilo de título	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40D8BB5-F5D8-40ED-5AF5-5B5C75220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4132F365-10A0-B1B7-1D7D-F41AD4B481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64C8BB0C-E7A4-9A09-200F-A4B3366519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AE1AA9B5-6B7C-8E0F-132D-7B6571D3CD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7FB4E9B8-8927-4C79-8AB5-97216E09435F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3064" name="Oval 8">
            <a:extLst>
              <a:ext uri="{FF2B5EF4-FFF2-40B4-BE49-F238E27FC236}">
                <a16:creationId xmlns:a16="http://schemas.microsoft.com/office/drawing/2014/main" id="{8728E9B9-14F1-9A97-6A4C-6C3DAB87F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WordArt 10">
            <a:extLst>
              <a:ext uri="{FF2B5EF4-FFF2-40B4-BE49-F238E27FC236}">
                <a16:creationId xmlns:a16="http://schemas.microsoft.com/office/drawing/2014/main" id="{354F299F-E0CF-8606-A93F-D4B6EFD2A4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3213100"/>
            <a:ext cx="647700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25.</a:t>
            </a:r>
          </a:p>
        </p:txBody>
      </p:sp>
      <p:sp>
        <p:nvSpPr>
          <p:cNvPr id="80907" name="WordArt 11">
            <a:extLst>
              <a:ext uri="{FF2B5EF4-FFF2-40B4-BE49-F238E27FC236}">
                <a16:creationId xmlns:a16="http://schemas.microsoft.com/office/drawing/2014/main" id="{43849DC2-A200-C6D4-8D49-68205862CC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1408113" cy="2376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sp>
        <p:nvSpPr>
          <p:cNvPr id="80908" name="WordArt 12">
            <a:extLst>
              <a:ext uri="{FF2B5EF4-FFF2-40B4-BE49-F238E27FC236}">
                <a16:creationId xmlns:a16="http://schemas.microsoft.com/office/drawing/2014/main" id="{F0C2E62E-0B35-735E-4634-3230F34BA4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3284538"/>
            <a:ext cx="6048375" cy="16557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  a Segunda Venida</a:t>
            </a:r>
          </a:p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 de Cristo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>
            <a:extLst>
              <a:ext uri="{FF2B5EF4-FFF2-40B4-BE49-F238E27FC236}">
                <a16:creationId xmlns:a16="http://schemas.microsoft.com/office/drawing/2014/main" id="{CF7AC5AF-ABAF-F748-7F0D-B1C02AD5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924175"/>
            <a:ext cx="424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400"/>
              <a:t>La segunda venida de Cristo es la bendita esperanza de la Iglesia. </a:t>
            </a:r>
          </a:p>
        </p:txBody>
      </p:sp>
      <p:sp>
        <p:nvSpPr>
          <p:cNvPr id="260105" name="Rectangle 9">
            <a:extLst>
              <a:ext uri="{FF2B5EF4-FFF2-40B4-BE49-F238E27FC236}">
                <a16:creationId xmlns:a16="http://schemas.microsoft.com/office/drawing/2014/main" id="{4777E815-9462-E1C8-9BC4-481FC0AB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21163"/>
            <a:ext cx="4105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419" sz="2400"/>
              <a:t>La venida del Salvador será literal, personal, visible y universal. </a:t>
            </a:r>
          </a:p>
        </p:txBody>
      </p:sp>
      <p:sp>
        <p:nvSpPr>
          <p:cNvPr id="260110" name="WordArt 14">
            <a:extLst>
              <a:ext uri="{FF2B5EF4-FFF2-40B4-BE49-F238E27FC236}">
                <a16:creationId xmlns:a16="http://schemas.microsoft.com/office/drawing/2014/main" id="{C19C4C2A-96F7-DB2B-E583-31011F6591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1555750"/>
            <a:ext cx="5005388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25. La Segunda Venida de Cristo</a:t>
            </a:r>
          </a:p>
        </p:txBody>
      </p:sp>
      <p:pic>
        <p:nvPicPr>
          <p:cNvPr id="260113" name="Picture 17">
            <a:extLst>
              <a:ext uri="{FF2B5EF4-FFF2-40B4-BE49-F238E27FC236}">
                <a16:creationId xmlns:a16="http://schemas.microsoft.com/office/drawing/2014/main" id="{53F2C939-2E30-C4E3-9A14-F8337058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55763"/>
            <a:ext cx="32893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D63159C-93D3-E9D2-FB49-68AE9BC69D24}"/>
              </a:ext>
            </a:extLst>
          </p:cNvPr>
          <p:cNvGrpSpPr/>
          <p:nvPr/>
        </p:nvGrpSpPr>
        <p:grpSpPr>
          <a:xfrm>
            <a:off x="395536" y="238780"/>
            <a:ext cx="7463502" cy="977245"/>
            <a:chOff x="251520" y="431800"/>
            <a:chExt cx="7463502" cy="977245"/>
          </a:xfrm>
        </p:grpSpPr>
        <p:sp>
          <p:nvSpPr>
            <p:cNvPr id="3" name="WordArt 9">
              <a:extLst>
                <a:ext uri="{FF2B5EF4-FFF2-40B4-BE49-F238E27FC236}">
                  <a16:creationId xmlns:a16="http://schemas.microsoft.com/office/drawing/2014/main" id="{AD440D70-0DC0-978C-5F0A-88B9E7D982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40024" y="431800"/>
              <a:ext cx="587375" cy="9080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s-419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C360DB3-17AD-8E83-81BB-CA46308E7512}"/>
                </a:ext>
              </a:extLst>
            </p:cNvPr>
            <p:cNvSpPr txBox="1"/>
            <p:nvPr/>
          </p:nvSpPr>
          <p:spPr>
            <a:xfrm>
              <a:off x="251520" y="8858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8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6</a:t>
              </a:r>
              <a:endParaRPr lang="es-419" sz="28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889851E-A8F1-CB38-B5B7-0FDF4EC8DBE7}"/>
                </a:ext>
              </a:extLst>
            </p:cNvPr>
            <p:cNvSpPr txBox="1"/>
            <p:nvPr/>
          </p:nvSpPr>
          <p:spPr>
            <a:xfrm>
              <a:off x="1173872" y="967396"/>
              <a:ext cx="654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A DOCTRINA DE LOS ACONTECIMIENTOS FINALES</a:t>
              </a:r>
              <a:endParaRPr lang="es-419" sz="20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>
            <a:extLst>
              <a:ext uri="{FF2B5EF4-FFF2-40B4-BE49-F238E27FC236}">
                <a16:creationId xmlns:a16="http://schemas.microsoft.com/office/drawing/2014/main" id="{C38E4225-C94B-35BF-F178-BB403ED5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202113"/>
            <a:ext cx="5041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000" i="1"/>
              <a:t>(Tito 2:13; Juan 14:1-3; Hechos 1:9-11; I Tes. 4:16 y 17; I Cor. 15:51-54; II Tes. 2:8; Mat. 24; Mar. 13; Lucas 21; II Tim. 3:1-5; Joel 3:9-16; Heb. 9:28). </a:t>
            </a:r>
          </a:p>
        </p:txBody>
      </p:sp>
      <p:sp>
        <p:nvSpPr>
          <p:cNvPr id="309257" name="WordArt 9">
            <a:extLst>
              <a:ext uri="{FF2B5EF4-FFF2-40B4-BE49-F238E27FC236}">
                <a16:creationId xmlns:a16="http://schemas.microsoft.com/office/drawing/2014/main" id="{397A309C-1573-02F3-5D2F-F2B09EE0F9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3800" y="3213100"/>
            <a:ext cx="2590800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Edwardian Script ITC" panose="030303020407070D0804" pitchFamily="66" charset="0"/>
              </a:rPr>
              <a:t>Referencias bíblicas</a:t>
            </a:r>
          </a:p>
        </p:txBody>
      </p:sp>
      <p:sp>
        <p:nvSpPr>
          <p:cNvPr id="309269" name="WordArt 21">
            <a:extLst>
              <a:ext uri="{FF2B5EF4-FFF2-40B4-BE49-F238E27FC236}">
                <a16:creationId xmlns:a16="http://schemas.microsoft.com/office/drawing/2014/main" id="{71015756-4D77-853F-E5AB-93EDA48D14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1628775"/>
            <a:ext cx="5005387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25. La Segunda Venida de Cristo</a:t>
            </a:r>
          </a:p>
        </p:txBody>
      </p:sp>
      <p:pic>
        <p:nvPicPr>
          <p:cNvPr id="309272" name="Picture 24">
            <a:extLst>
              <a:ext uri="{FF2B5EF4-FFF2-40B4-BE49-F238E27FC236}">
                <a16:creationId xmlns:a16="http://schemas.microsoft.com/office/drawing/2014/main" id="{20EBF89A-D233-34D7-827F-A621A88F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3122612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D63159C-93D3-E9D2-FB49-68AE9BC69D24}"/>
              </a:ext>
            </a:extLst>
          </p:cNvPr>
          <p:cNvGrpSpPr/>
          <p:nvPr/>
        </p:nvGrpSpPr>
        <p:grpSpPr>
          <a:xfrm>
            <a:off x="395536" y="373717"/>
            <a:ext cx="7463502" cy="977245"/>
            <a:chOff x="251520" y="431800"/>
            <a:chExt cx="7463502" cy="977245"/>
          </a:xfrm>
        </p:grpSpPr>
        <p:sp>
          <p:nvSpPr>
            <p:cNvPr id="3" name="WordArt 9">
              <a:extLst>
                <a:ext uri="{FF2B5EF4-FFF2-40B4-BE49-F238E27FC236}">
                  <a16:creationId xmlns:a16="http://schemas.microsoft.com/office/drawing/2014/main" id="{AD440D70-0DC0-978C-5F0A-88B9E7D982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40024" y="431800"/>
              <a:ext cx="587375" cy="9080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s-419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C360DB3-17AD-8E83-81BB-CA46308E7512}"/>
                </a:ext>
              </a:extLst>
            </p:cNvPr>
            <p:cNvSpPr txBox="1"/>
            <p:nvPr/>
          </p:nvSpPr>
          <p:spPr>
            <a:xfrm>
              <a:off x="251520" y="8858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8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6</a:t>
              </a:r>
              <a:endParaRPr lang="es-419" sz="28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889851E-A8F1-CB38-B5B7-0FDF4EC8DBE7}"/>
                </a:ext>
              </a:extLst>
            </p:cNvPr>
            <p:cNvSpPr txBox="1"/>
            <p:nvPr/>
          </p:nvSpPr>
          <p:spPr>
            <a:xfrm>
              <a:off x="1173872" y="967396"/>
              <a:ext cx="654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A DOCTRINA DE LOS ACONTECIMIENTOS FINALES</a:t>
              </a:r>
              <a:endParaRPr lang="es-419" sz="20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Doctrinas y 28 Creencias</Template>
  <TotalTime>2</TotalTime>
  <Words>118</Words>
  <Application>Microsoft Office PowerPoint</Application>
  <PresentationFormat>Presentación en pantalla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Times New Roman</vt:lpstr>
      <vt:lpstr>Wingdings</vt:lpstr>
      <vt:lpstr>Arial Rounded MT Bold</vt:lpstr>
      <vt:lpstr>Brush Script MT</vt:lpstr>
      <vt:lpstr>Monotype Corsiva</vt:lpstr>
      <vt:lpstr>Eco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Willinthon Sanchez Salvador</dc:creator>
  <cp:lastModifiedBy>Willinthon Sanchez Salvador</cp:lastModifiedBy>
  <cp:revision>1</cp:revision>
  <dcterms:created xsi:type="dcterms:W3CDTF">2024-02-07T15:03:23Z</dcterms:created>
  <dcterms:modified xsi:type="dcterms:W3CDTF">2024-02-07T15:06:12Z</dcterms:modified>
</cp:coreProperties>
</file>