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1"/>
  </p:notesMasterIdLst>
  <p:sldIdLst>
    <p:sldId id="409" r:id="rId2"/>
    <p:sldId id="298" r:id="rId3"/>
    <p:sldId id="397" r:id="rId4"/>
    <p:sldId id="475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781" r:id="rId16"/>
    <p:sldId id="571" r:id="rId17"/>
    <p:sldId id="572" r:id="rId18"/>
    <p:sldId id="574" r:id="rId19"/>
    <p:sldId id="575" r:id="rId20"/>
    <p:sldId id="576" r:id="rId21"/>
    <p:sldId id="577" r:id="rId22"/>
    <p:sldId id="782" r:id="rId23"/>
    <p:sldId id="814" r:id="rId24"/>
    <p:sldId id="813" r:id="rId25"/>
    <p:sldId id="578" r:id="rId26"/>
    <p:sldId id="783" r:id="rId27"/>
    <p:sldId id="701" r:id="rId28"/>
    <p:sldId id="784" r:id="rId29"/>
    <p:sldId id="815" r:id="rId30"/>
    <p:sldId id="792" r:id="rId31"/>
    <p:sldId id="579" r:id="rId32"/>
    <p:sldId id="794" r:id="rId33"/>
    <p:sldId id="795" r:id="rId34"/>
    <p:sldId id="580" r:id="rId35"/>
    <p:sldId id="796" r:id="rId36"/>
    <p:sldId id="798" r:id="rId37"/>
    <p:sldId id="799" r:id="rId38"/>
    <p:sldId id="797" r:id="rId39"/>
    <p:sldId id="800" r:id="rId40"/>
  </p:sldIdLst>
  <p:sldSz cx="9144000" cy="6858000" type="screen4x3"/>
  <p:notesSz cx="6858000" cy="9144000"/>
  <p:defaultTextStyle>
    <a:defPPr>
      <a:defRPr lang="es-ES"/>
    </a:defPPr>
    <a:lvl1pPr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spcBef>
        <a:spcPct val="0"/>
      </a:spcBef>
      <a:spcAft>
        <a:spcPct val="0"/>
      </a:spcAft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A50021"/>
    <a:srgbClr val="800000"/>
    <a:srgbClr val="993300"/>
    <a:srgbClr val="FFCC99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395" autoAdjust="0"/>
  </p:normalViewPr>
  <p:slideViewPr>
    <p:cSldViewPr>
      <p:cViewPr varScale="1">
        <p:scale>
          <a:sx n="135" d="100"/>
          <a:sy n="135" d="100"/>
        </p:scale>
        <p:origin x="8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2D6A4BA6-38BF-6F34-4836-8D4D3A1483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7" name="Rectangle 3">
            <a:extLst>
              <a:ext uri="{FF2B5EF4-FFF2-40B4-BE49-F238E27FC236}">
                <a16:creationId xmlns:a16="http://schemas.microsoft.com/office/drawing/2014/main" id="{00845251-E04B-8EC0-6A50-322AE4DA5A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48" name="Rectangle 4">
            <a:extLst>
              <a:ext uri="{FF2B5EF4-FFF2-40B4-BE49-F238E27FC236}">
                <a16:creationId xmlns:a16="http://schemas.microsoft.com/office/drawing/2014/main" id="{A4FB648A-C72A-8A6F-340E-EC74FC801B2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8549" name="Rectangle 5">
            <a:extLst>
              <a:ext uri="{FF2B5EF4-FFF2-40B4-BE49-F238E27FC236}">
                <a16:creationId xmlns:a16="http://schemas.microsoft.com/office/drawing/2014/main" id="{99694E83-D725-153A-EF9A-55B7841201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419"/>
              <a:t>Haga clic para modificar el estilo de texto del patrón</a:t>
            </a:r>
          </a:p>
          <a:p>
            <a:pPr lvl="1"/>
            <a:r>
              <a:rPr lang="en-US" altLang="es-419"/>
              <a:t>Segundo nivel</a:t>
            </a:r>
          </a:p>
          <a:p>
            <a:pPr lvl="2"/>
            <a:r>
              <a:rPr lang="en-US" altLang="es-419"/>
              <a:t>Tercer nivel</a:t>
            </a:r>
          </a:p>
          <a:p>
            <a:pPr lvl="3"/>
            <a:r>
              <a:rPr lang="en-US" altLang="es-419"/>
              <a:t>Cuarto nivel</a:t>
            </a:r>
          </a:p>
          <a:p>
            <a:pPr lvl="4"/>
            <a:r>
              <a:rPr lang="en-US" altLang="es-419"/>
              <a:t>Quinto nivel</a:t>
            </a:r>
          </a:p>
        </p:txBody>
      </p:sp>
      <p:sp>
        <p:nvSpPr>
          <p:cNvPr id="748550" name="Rectangle 6">
            <a:extLst>
              <a:ext uri="{FF2B5EF4-FFF2-40B4-BE49-F238E27FC236}">
                <a16:creationId xmlns:a16="http://schemas.microsoft.com/office/drawing/2014/main" id="{8D8F1A8C-91E3-E5E6-705C-B3EC597E97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s-419"/>
          </a:p>
        </p:txBody>
      </p:sp>
      <p:sp>
        <p:nvSpPr>
          <p:cNvPr id="748551" name="Rectangle 7">
            <a:extLst>
              <a:ext uri="{FF2B5EF4-FFF2-40B4-BE49-F238E27FC236}">
                <a16:creationId xmlns:a16="http://schemas.microsoft.com/office/drawing/2014/main" id="{702BE486-0E7E-5D66-E440-C611E195D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5532317-E431-4CB1-BCE0-D84700A4EC4D}" type="slidenum">
              <a:rPr lang="en-US" altLang="es-419"/>
              <a:pPr/>
              <a:t>‹Nº›</a:t>
            </a:fld>
            <a:endParaRPr lang="en-US" altLang="es-41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AC7B2D7E-5993-BFCD-C226-D9BB6F8E48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altLang="es-419" noProof="0"/>
              <a:t>Haga clic para modificar el estilo de título del patrón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37B43971-DC78-1B80-4C4C-C0126C39EB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419" noProof="0"/>
              <a:t>Haga clic para modificar el estilo de subtítulo del patrón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0C8D8C75-787C-0CF2-789A-D42A66030B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07A71731-C147-E0C9-40F1-EE00AF9BB6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4D2E24A1-775E-F73F-5023-88F65ECD24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262D976A-CD6B-48B6-9202-A94FF60EF6C1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4088" name="Oval 8">
            <a:extLst>
              <a:ext uri="{FF2B5EF4-FFF2-40B4-BE49-F238E27FC236}">
                <a16:creationId xmlns:a16="http://schemas.microsoft.com/office/drawing/2014/main" id="{247124A0-2DF8-0E28-EE47-DDCD9E6E7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EEF2A-8EA8-09BF-55B2-E9064614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284DE6-9DF3-4628-78CC-36D54B612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79AC9-D586-7898-798D-842E499D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5E138D-7EF9-8ED1-4DC6-C2B22E4E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AF689-FE14-D0BA-B4E7-555A66B0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210E-D5DF-42FA-B801-718C492021D7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8659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09AB19-E807-09E7-6C0E-AB7079761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C55082-9C1C-599A-D3B3-A26FE6D2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C4AC9-5FD3-3D81-944B-0A30F626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CC627-4A09-02D6-DF14-BB04C93E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3195F-73CD-EFDB-235C-9DDED567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A542-6454-4F4D-9CC3-51457FD20FAF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06785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D1E71-051F-B6E5-28CC-A24463AB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C26DF7-C2C3-035C-7FBD-EEC154D1D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60E18-0D48-7597-03F5-B57EA13C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CEF86E-734A-7378-9410-9510EB3D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7A84B-A04E-1843-ADB6-4405E78B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60D8-879C-4656-B991-383F54C9EA29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06145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43C84-A855-EBED-96A4-E4BAB0F0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09ECB-AFD4-4E0B-B3B0-1145832ED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CEA10-B7F4-3099-EEE6-1C565EBB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B072DA-E5E2-79FC-D791-EDE8251C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34E98-D74E-2304-B0EA-9CF43A37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C225E-C9D5-47B1-B4EF-D35784A78A01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23921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6225-D48D-3D6A-4343-3A542D5B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103DD-C1E2-6E57-6110-08649D727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5DBD22-0F12-8212-95B7-7256FF2F9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7989F4-1C0F-4E1B-59B9-DB8957B6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47D379-C1C2-7C5F-42D1-F21D06EF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8F3E6D-4D9F-9024-A8AE-72A64447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14668-3F8D-483A-A16F-16BBB52CAD8B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29136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A3BC8-3B17-E549-A946-49C3AA4F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2010F4-F420-BDCC-30BF-4F5EF8B37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EE6706-CDF5-CDFF-3E7C-134ECA20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BF396C-2242-D01B-ACC4-AAD293445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15E816-E266-1EAF-307E-496326B60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AD078C-DC83-3FCF-B070-EA1B9035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8F623D-3061-4175-53C8-4534E2E2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EB142D-080C-A5FA-A884-F6AE847B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09DE3-D4A2-4963-83BD-4BBAC44885A4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363836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48A35-BB0F-0E32-881D-CC56A65E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5CF95F-549D-9FBB-21BD-1BB815CB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6146B0-1CA7-EC54-FC54-287BB6ED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E78A09-D955-3A74-FD04-E1FF8018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FFC22-6F00-4E3E-87AD-9ABFF2E7BAAE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84393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3C8726-1662-35A7-8183-989FD2AA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854C7F-B478-7B0A-C543-D5973963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A9B865-A41F-16DE-901E-6E9C1339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93118-36C3-4503-88D9-8615C0E66B20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40825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86318-2A84-4DD2-F523-4DC6B07D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C64A0A-928C-F84B-E50B-8271E143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F300BD-6652-80C7-D4EE-9F2E65DEB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50215-0EF2-314E-F4EB-25A174F3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D958B-A242-62BB-3DD8-412BCECC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5E3335-EF94-A6CD-6E3B-F58749F3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E31AA-1FE5-41E7-9120-A318E9F5E8D9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23042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49139-801A-95E2-8CBA-54B95778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B61E9-A746-C951-8CDF-A6E9E3A6A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6017D6-5B8C-8518-5BEA-9AF7E1568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F49C80-D82F-723A-6C2D-257F0003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9F183F-5DC7-4260-61FF-056768D7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A05DF3-0D0E-0088-CE65-8275F5FD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1CDDA-BD60-43E3-A6D4-3B8C9914FF62}" type="slidenum">
              <a:rPr lang="es-ES" altLang="es-419"/>
              <a:pPr/>
              <a:t>‹Nº›</a:t>
            </a:fld>
            <a:endParaRPr lang="es-ES" altLang="es-419"/>
          </a:p>
        </p:txBody>
      </p:sp>
    </p:spTree>
    <p:extLst>
      <p:ext uri="{BB962C8B-B14F-4D97-AF65-F5344CB8AC3E}">
        <p14:creationId xmlns:p14="http://schemas.microsoft.com/office/powerpoint/2010/main" val="19803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4FF4E7B5-E3A6-7FB1-55B6-1DEA133E8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cambiar el estilo de título	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5D4FB338-B7FF-7776-5CCD-D3F2FC98C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56F71F06-0C74-8E1E-F2B7-06309E9A35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32C233BF-07F0-0186-60B0-5660957F2D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endParaRPr lang="es-ES" altLang="es-419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6DCC8DD9-F5EC-A9B1-2EC2-4076D62A13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2430DD8F-B10D-474D-A2D8-5220E935DAB7}" type="slidenum">
              <a:rPr lang="es-ES" altLang="es-419"/>
              <a:pPr/>
              <a:t>‹Nº›</a:t>
            </a:fld>
            <a:endParaRPr lang="es-ES" altLang="es-419"/>
          </a:p>
        </p:txBody>
      </p:sp>
      <p:sp>
        <p:nvSpPr>
          <p:cNvPr id="173064" name="Oval 8">
            <a:extLst>
              <a:ext uri="{FF2B5EF4-FFF2-40B4-BE49-F238E27FC236}">
                <a16:creationId xmlns:a16="http://schemas.microsoft.com/office/drawing/2014/main" id="{6AE66758-58ED-B36F-684B-2A4BC33B9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altLang="es-419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85" name="WordArt 21">
            <a:extLst>
              <a:ext uri="{FF2B5EF4-FFF2-40B4-BE49-F238E27FC236}">
                <a16:creationId xmlns:a16="http://schemas.microsoft.com/office/drawing/2014/main" id="{55F89011-53C6-4705-4B0C-CCEB22CB3E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3284538"/>
            <a:ext cx="360362" cy="769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6. </a:t>
            </a:r>
          </a:p>
        </p:txBody>
      </p:sp>
      <p:sp>
        <p:nvSpPr>
          <p:cNvPr id="241686" name="WordArt 22">
            <a:extLst>
              <a:ext uri="{FF2B5EF4-FFF2-40B4-BE49-F238E27FC236}">
                <a16:creationId xmlns:a16="http://schemas.microsoft.com/office/drawing/2014/main" id="{6815C1F1-50F6-4430-9318-E9F5C63D9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276475"/>
            <a:ext cx="2592387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atin typeface="Edwardian Script ITC" panose="030303020407070D0804" pitchFamily="66" charset="0"/>
              </a:rPr>
              <a:t>D</a:t>
            </a:r>
          </a:p>
        </p:txBody>
      </p:sp>
      <p:sp>
        <p:nvSpPr>
          <p:cNvPr id="241687" name="WordArt 23">
            <a:extLst>
              <a:ext uri="{FF2B5EF4-FFF2-40B4-BE49-F238E27FC236}">
                <a16:creationId xmlns:a16="http://schemas.microsoft.com/office/drawing/2014/main" id="{1946FA73-DA6C-8CC4-771D-35C8C84DE9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3810000"/>
            <a:ext cx="4897438" cy="552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ios Creador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07E48738-D4DC-FB00-C640-7C810BF5D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212975"/>
            <a:ext cx="33829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Dios Hizo al hombre a su imagen, a imagen de Dios lo creó ; varón y hembra los creó” (Gen. 1:27). “Y vio Dios todo lo que había hecho, y he aquí que era bueno en gran manera” (Gén. 1:31).</a:t>
            </a:r>
          </a:p>
        </p:txBody>
      </p:sp>
      <p:grpSp>
        <p:nvGrpSpPr>
          <p:cNvPr id="441352" name="Group 8">
            <a:extLst>
              <a:ext uri="{FF2B5EF4-FFF2-40B4-BE49-F238E27FC236}">
                <a16:creationId xmlns:a16="http://schemas.microsoft.com/office/drawing/2014/main" id="{26FAF543-516E-3129-C36D-741CC62C73E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41353" name="WordArt 9">
              <a:extLst>
                <a:ext uri="{FF2B5EF4-FFF2-40B4-BE49-F238E27FC236}">
                  <a16:creationId xmlns:a16="http://schemas.microsoft.com/office/drawing/2014/main" id="{0E40ACA8-0703-3BC2-CF50-E3C252DD8D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41354" name="WordArt 10">
              <a:extLst>
                <a:ext uri="{FF2B5EF4-FFF2-40B4-BE49-F238E27FC236}">
                  <a16:creationId xmlns:a16="http://schemas.microsoft.com/office/drawing/2014/main" id="{DCB613EE-0ED4-7F18-4DFB-7D392ACA791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41355" name="WordArt 11">
              <a:extLst>
                <a:ext uri="{FF2B5EF4-FFF2-40B4-BE49-F238E27FC236}">
                  <a16:creationId xmlns:a16="http://schemas.microsoft.com/office/drawing/2014/main" id="{E29B5DAF-436D-07A8-1E83-9E9B440262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41356" name="WordArt 12">
            <a:extLst>
              <a:ext uri="{FF2B5EF4-FFF2-40B4-BE49-F238E27FC236}">
                <a16:creationId xmlns:a16="http://schemas.microsoft.com/office/drawing/2014/main" id="{45811D5D-9851-88F4-6AF6-B181269645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41357" name="WordArt 13">
            <a:extLst>
              <a:ext uri="{FF2B5EF4-FFF2-40B4-BE49-F238E27FC236}">
                <a16:creationId xmlns:a16="http://schemas.microsoft.com/office/drawing/2014/main" id="{9E7993A1-1B8E-2438-D01A-F85FE3C663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252663"/>
            <a:ext cx="3387725" cy="7445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n el Acto cumbre de</a:t>
            </a:r>
          </a:p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la Creación.</a:t>
            </a:r>
          </a:p>
        </p:txBody>
      </p:sp>
      <p:sp>
        <p:nvSpPr>
          <p:cNvPr id="441358" name="WordArt 14">
            <a:extLst>
              <a:ext uri="{FF2B5EF4-FFF2-40B4-BE49-F238E27FC236}">
                <a16:creationId xmlns:a16="http://schemas.microsoft.com/office/drawing/2014/main" id="{41B06993-82E7-8BE3-DB50-7A01EE1244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989138"/>
            <a:ext cx="72231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pic>
        <p:nvPicPr>
          <p:cNvPr id="441359" name="Picture 15">
            <a:extLst>
              <a:ext uri="{FF2B5EF4-FFF2-40B4-BE49-F238E27FC236}">
                <a16:creationId xmlns:a16="http://schemas.microsoft.com/office/drawing/2014/main" id="{E3885A31-FE64-0D5F-579C-B35F76D9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259715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DEADAFBB-E606-CEE7-8C97-4868F874B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43195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“Por la palabra de Jehová describió el salmista fueron hechos los cielos, y todo el ejercito de ellos por el aliento de su boca” (Sal. 33:6) </a:t>
            </a:r>
          </a:p>
        </p:txBody>
      </p:sp>
      <p:grpSp>
        <p:nvGrpSpPr>
          <p:cNvPr id="440327" name="Group 7">
            <a:extLst>
              <a:ext uri="{FF2B5EF4-FFF2-40B4-BE49-F238E27FC236}">
                <a16:creationId xmlns:a16="http://schemas.microsoft.com/office/drawing/2014/main" id="{B115B2BF-68ED-F838-D770-6C302C311EA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40328" name="WordArt 8">
              <a:extLst>
                <a:ext uri="{FF2B5EF4-FFF2-40B4-BE49-F238E27FC236}">
                  <a16:creationId xmlns:a16="http://schemas.microsoft.com/office/drawing/2014/main" id="{2DEA70ED-09DC-0D6F-949D-CD73769D81E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40329" name="WordArt 9">
              <a:extLst>
                <a:ext uri="{FF2B5EF4-FFF2-40B4-BE49-F238E27FC236}">
                  <a16:creationId xmlns:a16="http://schemas.microsoft.com/office/drawing/2014/main" id="{58C44904-394B-BD2A-6CC3-231A5A8F46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40330" name="WordArt 10">
              <a:extLst>
                <a:ext uri="{FF2B5EF4-FFF2-40B4-BE49-F238E27FC236}">
                  <a16:creationId xmlns:a16="http://schemas.microsoft.com/office/drawing/2014/main" id="{42FC73C4-FB1A-F02C-FA91-6EC35DBF913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40331" name="WordArt 11">
            <a:extLst>
              <a:ext uri="{FF2B5EF4-FFF2-40B4-BE49-F238E27FC236}">
                <a16:creationId xmlns:a16="http://schemas.microsoft.com/office/drawing/2014/main" id="{9DB62A1E-554A-0B9D-08CC-C8C230FDC1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40332" name="WordArt 12">
            <a:extLst>
              <a:ext uri="{FF2B5EF4-FFF2-40B4-BE49-F238E27FC236}">
                <a16:creationId xmlns:a16="http://schemas.microsoft.com/office/drawing/2014/main" id="{1D175017-18E9-651F-AB15-B16A012375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9038" y="2035175"/>
            <a:ext cx="461168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Palabra Creadora de Dios</a:t>
            </a:r>
          </a:p>
        </p:txBody>
      </p:sp>
      <p:sp>
        <p:nvSpPr>
          <p:cNvPr id="440333" name="WordArt 13">
            <a:extLst>
              <a:ext uri="{FF2B5EF4-FFF2-40B4-BE49-F238E27FC236}">
                <a16:creationId xmlns:a16="http://schemas.microsoft.com/office/drawing/2014/main" id="{4CF83CC0-7351-4F06-BBDA-42CC3401B6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771650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440334" name="Picture 14">
            <a:extLst>
              <a:ext uri="{FF2B5EF4-FFF2-40B4-BE49-F238E27FC236}">
                <a16:creationId xmlns:a16="http://schemas.microsoft.com/office/drawing/2014/main" id="{FC642555-EFE5-72DC-9C5F-F6934DD9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452813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D985757-6FFE-293A-0328-5127A69B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36913"/>
            <a:ext cx="5400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Las palabras de Génesis: “Y DIJO DIOS”, introducen el mandato dinámico divino responsable de los acontecimientos majestuoso que ocurrieron en los seis días de la creación (Gén. 1:3, 6,9,11,14,20,24).</a:t>
            </a:r>
          </a:p>
        </p:txBody>
      </p:sp>
      <p:sp>
        <p:nvSpPr>
          <p:cNvPr id="439300" name="Rectangle 4">
            <a:extLst>
              <a:ext uri="{FF2B5EF4-FFF2-40B4-BE49-F238E27FC236}">
                <a16:creationId xmlns:a16="http://schemas.microsoft.com/office/drawing/2014/main" id="{9080C3BF-9A43-5B8F-28F8-F4C4124E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662238"/>
            <a:ext cx="715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 b="0">
                <a:solidFill>
                  <a:srgbClr val="FFFF00"/>
                </a:solidFill>
              </a:rPr>
              <a:t>LA PALABRA CREADORA Y LA MATERIA PREEXISTENTE.</a:t>
            </a:r>
          </a:p>
        </p:txBody>
      </p:sp>
      <p:grpSp>
        <p:nvGrpSpPr>
          <p:cNvPr id="439304" name="Group 8">
            <a:extLst>
              <a:ext uri="{FF2B5EF4-FFF2-40B4-BE49-F238E27FC236}">
                <a16:creationId xmlns:a16="http://schemas.microsoft.com/office/drawing/2014/main" id="{9051D8E7-9682-19D5-7715-E0DDE8F1CDD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31788"/>
            <a:ext cx="4105275" cy="908050"/>
            <a:chOff x="249" y="209"/>
            <a:chExt cx="2586" cy="572"/>
          </a:xfrm>
        </p:grpSpPr>
        <p:sp>
          <p:nvSpPr>
            <p:cNvPr id="439305" name="WordArt 9">
              <a:extLst>
                <a:ext uri="{FF2B5EF4-FFF2-40B4-BE49-F238E27FC236}">
                  <a16:creationId xmlns:a16="http://schemas.microsoft.com/office/drawing/2014/main" id="{4164A426-4EDB-C42E-E673-0A8544BF24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39306" name="WordArt 10">
              <a:extLst>
                <a:ext uri="{FF2B5EF4-FFF2-40B4-BE49-F238E27FC236}">
                  <a16:creationId xmlns:a16="http://schemas.microsoft.com/office/drawing/2014/main" id="{8DD3B0E9-9D39-5F4B-2B98-2D9E69C9F7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39307" name="WordArt 11">
              <a:extLst>
                <a:ext uri="{FF2B5EF4-FFF2-40B4-BE49-F238E27FC236}">
                  <a16:creationId xmlns:a16="http://schemas.microsoft.com/office/drawing/2014/main" id="{C08CD942-7FD3-AA2E-4F0A-9FDA0DEA18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39308" name="WordArt 12">
            <a:extLst>
              <a:ext uri="{FF2B5EF4-FFF2-40B4-BE49-F238E27FC236}">
                <a16:creationId xmlns:a16="http://schemas.microsoft.com/office/drawing/2014/main" id="{B1BD4AB2-B3C2-E254-C61A-A8C60032E8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32363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39309" name="WordArt 13">
            <a:extLst>
              <a:ext uri="{FF2B5EF4-FFF2-40B4-BE49-F238E27FC236}">
                <a16:creationId xmlns:a16="http://schemas.microsoft.com/office/drawing/2014/main" id="{37C50052-6116-A7EA-C9FE-BEA482771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1989138"/>
            <a:ext cx="461168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omo Actúa esta Palabra Creadora?</a:t>
            </a:r>
          </a:p>
        </p:txBody>
      </p:sp>
      <p:sp>
        <p:nvSpPr>
          <p:cNvPr id="439310" name="WordArt 14">
            <a:extLst>
              <a:ext uri="{FF2B5EF4-FFF2-40B4-BE49-F238E27FC236}">
                <a16:creationId xmlns:a16="http://schemas.microsoft.com/office/drawing/2014/main" id="{07B0C015-02F7-F19D-355E-4231FA8FFA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18446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Q</a:t>
            </a:r>
          </a:p>
        </p:txBody>
      </p:sp>
      <p:pic>
        <p:nvPicPr>
          <p:cNvPr id="439311" name="Picture 15">
            <a:extLst>
              <a:ext uri="{FF2B5EF4-FFF2-40B4-BE49-F238E27FC236}">
                <a16:creationId xmlns:a16="http://schemas.microsoft.com/office/drawing/2014/main" id="{EF29967E-D2D6-28C0-E61F-3E9ACAFC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989138"/>
            <a:ext cx="2728913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>
            <a:extLst>
              <a:ext uri="{FF2B5EF4-FFF2-40B4-BE49-F238E27FC236}">
                <a16:creationId xmlns:a16="http://schemas.microsoft.com/office/drawing/2014/main" id="{E5D2435A-B8A2-28BF-38DB-3398AE442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46363"/>
            <a:ext cx="777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Los dos informes de la creación que aparecen en la Biblia, uno Génesis 1: 1-2:3, y el otro en Génesis 2:4-25, armonizan entre si.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84C0204D-F601-F563-BE0D-E48239DA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91050"/>
            <a:ext cx="4092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La segunda comienza con las palabras: Estos son los orígenes.”</a:t>
            </a:r>
          </a:p>
        </p:txBody>
      </p:sp>
      <p:sp>
        <p:nvSpPr>
          <p:cNvPr id="438277" name="Rectangle 5">
            <a:extLst>
              <a:ext uri="{FF2B5EF4-FFF2-40B4-BE49-F238E27FC236}">
                <a16:creationId xmlns:a16="http://schemas.microsoft.com/office/drawing/2014/main" id="{82EDC141-A97E-DFB3-44A4-D35E9A94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44900"/>
            <a:ext cx="432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La primera narración relata en orden cronológico la creación  de todas las cosas.</a:t>
            </a:r>
          </a:p>
        </p:txBody>
      </p:sp>
      <p:grpSp>
        <p:nvGrpSpPr>
          <p:cNvPr id="438281" name="Group 9">
            <a:extLst>
              <a:ext uri="{FF2B5EF4-FFF2-40B4-BE49-F238E27FC236}">
                <a16:creationId xmlns:a16="http://schemas.microsoft.com/office/drawing/2014/main" id="{CA882544-A520-7EBC-3361-76DBB66ED19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38282" name="WordArt 10">
              <a:extLst>
                <a:ext uri="{FF2B5EF4-FFF2-40B4-BE49-F238E27FC236}">
                  <a16:creationId xmlns:a16="http://schemas.microsoft.com/office/drawing/2014/main" id="{37BEFBEB-4736-1771-4E2E-6D122CC64EA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38283" name="WordArt 11">
              <a:extLst>
                <a:ext uri="{FF2B5EF4-FFF2-40B4-BE49-F238E27FC236}">
                  <a16:creationId xmlns:a16="http://schemas.microsoft.com/office/drawing/2014/main" id="{F9B58C89-4990-AADF-6AA5-D9F80B7354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38284" name="WordArt 12">
              <a:extLst>
                <a:ext uri="{FF2B5EF4-FFF2-40B4-BE49-F238E27FC236}">
                  <a16:creationId xmlns:a16="http://schemas.microsoft.com/office/drawing/2014/main" id="{6349EC75-DA84-24EB-CC6A-EDADAD9466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38285" name="WordArt 13">
            <a:extLst>
              <a:ext uri="{FF2B5EF4-FFF2-40B4-BE49-F238E27FC236}">
                <a16:creationId xmlns:a16="http://schemas.microsoft.com/office/drawing/2014/main" id="{CCAFF3CE-F45B-1F93-4907-9AAA656BE2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38286" name="WordArt 14">
            <a:extLst>
              <a:ext uri="{FF2B5EF4-FFF2-40B4-BE49-F238E27FC236}">
                <a16:creationId xmlns:a16="http://schemas.microsoft.com/office/drawing/2014/main" id="{3DADAB89-E108-DC2E-3783-42E302A75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2738" y="1989138"/>
            <a:ext cx="302418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Relato de la Creación</a:t>
            </a:r>
          </a:p>
        </p:txBody>
      </p:sp>
      <p:sp>
        <p:nvSpPr>
          <p:cNvPr id="438287" name="WordArt 15">
            <a:extLst>
              <a:ext uri="{FF2B5EF4-FFF2-40B4-BE49-F238E27FC236}">
                <a16:creationId xmlns:a16="http://schemas.microsoft.com/office/drawing/2014/main" id="{A41DD150-2588-37C3-8A9B-E81637A74B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5762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pic>
        <p:nvPicPr>
          <p:cNvPr id="438288" name="Picture 16">
            <a:extLst>
              <a:ext uri="{FF2B5EF4-FFF2-40B4-BE49-F238E27FC236}">
                <a16:creationId xmlns:a16="http://schemas.microsoft.com/office/drawing/2014/main" id="{02AD1911-961A-2909-1866-7956998B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2595562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4974DF28-75DD-542C-6EB8-34F4621F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81300"/>
            <a:ext cx="432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Los días de la creación bíblica significan periodos literales de 24 horas. </a:t>
            </a:r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54FDC6A7-2FD2-2B09-45B6-0E1598D1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933825"/>
            <a:ext cx="80645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La expresión “la tarde y la mañana” (Gén 1:5,8,13,19,23,31), típica de la forma en que el pueblo de Dios del Antiguo Testamento media el tiempo, especifica días individúales que comenzaban al atardecer, es decir a la puesta del sol (Lev. 23:32); Deut. 16:6)</a:t>
            </a:r>
          </a:p>
        </p:txBody>
      </p:sp>
      <p:grpSp>
        <p:nvGrpSpPr>
          <p:cNvPr id="437256" name="Group 8">
            <a:extLst>
              <a:ext uri="{FF2B5EF4-FFF2-40B4-BE49-F238E27FC236}">
                <a16:creationId xmlns:a16="http://schemas.microsoft.com/office/drawing/2014/main" id="{29DF4EBC-C1EC-A79F-AAF4-3C183E62B2A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37257" name="WordArt 9">
              <a:extLst>
                <a:ext uri="{FF2B5EF4-FFF2-40B4-BE49-F238E27FC236}">
                  <a16:creationId xmlns:a16="http://schemas.microsoft.com/office/drawing/2014/main" id="{715AD4ED-A5F7-30BA-181A-D4371ECD087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37258" name="WordArt 10">
              <a:extLst>
                <a:ext uri="{FF2B5EF4-FFF2-40B4-BE49-F238E27FC236}">
                  <a16:creationId xmlns:a16="http://schemas.microsoft.com/office/drawing/2014/main" id="{76E0630D-3A88-AA72-6B4C-3B2F243194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37259" name="WordArt 11">
              <a:extLst>
                <a:ext uri="{FF2B5EF4-FFF2-40B4-BE49-F238E27FC236}">
                  <a16:creationId xmlns:a16="http://schemas.microsoft.com/office/drawing/2014/main" id="{F9FB1DD8-A2F8-748A-83AD-89522CB5DF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37260" name="WordArt 12">
            <a:extLst>
              <a:ext uri="{FF2B5EF4-FFF2-40B4-BE49-F238E27FC236}">
                <a16:creationId xmlns:a16="http://schemas.microsoft.com/office/drawing/2014/main" id="{473C7406-D307-1607-BDAF-0527853957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37261" name="WordArt 13">
            <a:extLst>
              <a:ext uri="{FF2B5EF4-FFF2-40B4-BE49-F238E27FC236}">
                <a16:creationId xmlns:a16="http://schemas.microsoft.com/office/drawing/2014/main" id="{9CA876EA-BF60-C3A4-EA37-ABC1B004D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3200" y="2205038"/>
            <a:ext cx="4611688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os Días de la Creación</a:t>
            </a:r>
          </a:p>
        </p:txBody>
      </p:sp>
      <p:sp>
        <p:nvSpPr>
          <p:cNvPr id="437262" name="WordArt 14">
            <a:extLst>
              <a:ext uri="{FF2B5EF4-FFF2-40B4-BE49-F238E27FC236}">
                <a16:creationId xmlns:a16="http://schemas.microsoft.com/office/drawing/2014/main" id="{8299D8A0-ED48-661E-74D3-8F9B97269A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720725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>
            <a:extLst>
              <a:ext uri="{FF2B5EF4-FFF2-40B4-BE49-F238E27FC236}">
                <a16:creationId xmlns:a16="http://schemas.microsoft.com/office/drawing/2014/main" id="{7D4360A6-BBA1-0BEE-5D23-E29DBA30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3716338"/>
            <a:ext cx="8351837" cy="19177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altLang="es-419" sz="2400" b="0" i="1">
                <a:solidFill>
                  <a:schemeClr val="tx2"/>
                </a:solidFill>
                <a:latin typeface="Brush Script MT" panose="03060802040406070304" pitchFamily="66" charset="0"/>
              </a:rPr>
              <a:t> “Acuérdate del día de Reposo para santificarlo. Seis días trabajaras, y harás toda tu obra; más el séptimo día es reposo para Jehová tu Dios; no hagas en el obra aluna …por que en seis días hizo Jehová los cielos y la tierra, el mar y todas las cosas que en ellos hay, y reposo en el séptimo día; por tanto, Jehová bendijo el día de reposo y lo santifico” (Exo. 20:8-11).</a:t>
            </a:r>
          </a:p>
        </p:txBody>
      </p:sp>
      <p:sp>
        <p:nvSpPr>
          <p:cNvPr id="709635" name="Rectangle 3">
            <a:extLst>
              <a:ext uri="{FF2B5EF4-FFF2-40B4-BE49-F238E27FC236}">
                <a16:creationId xmlns:a16="http://schemas.microsoft.com/office/drawing/2014/main" id="{AAE4B5FC-300E-5858-01A0-F542E633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5329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Los diez mandamientos ofrecen otra evidencia de que el relato de la creación del Génesis involucra días literales.</a:t>
            </a:r>
          </a:p>
        </p:txBody>
      </p:sp>
      <p:sp>
        <p:nvSpPr>
          <p:cNvPr id="709637" name="Rectangle 5">
            <a:extLst>
              <a:ext uri="{FF2B5EF4-FFF2-40B4-BE49-F238E27FC236}">
                <a16:creationId xmlns:a16="http://schemas.microsoft.com/office/drawing/2014/main" id="{4DE1E4C9-73E3-EC00-9DCA-BCBE081FF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141663"/>
            <a:ext cx="5399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En el cuarto mandamiento, Dios dice:</a:t>
            </a:r>
            <a:endParaRPr lang="en-US" altLang="es-419" sz="20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09641" name="Group 9">
            <a:extLst>
              <a:ext uri="{FF2B5EF4-FFF2-40B4-BE49-F238E27FC236}">
                <a16:creationId xmlns:a16="http://schemas.microsoft.com/office/drawing/2014/main" id="{C8267BAB-B71A-91E3-DDBD-8764097A2B3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09642" name="WordArt 10">
              <a:extLst>
                <a:ext uri="{FF2B5EF4-FFF2-40B4-BE49-F238E27FC236}">
                  <a16:creationId xmlns:a16="http://schemas.microsoft.com/office/drawing/2014/main" id="{0C2D0810-F93F-0563-E40C-2FBEA4D79F0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09643" name="WordArt 11">
              <a:extLst>
                <a:ext uri="{FF2B5EF4-FFF2-40B4-BE49-F238E27FC236}">
                  <a16:creationId xmlns:a16="http://schemas.microsoft.com/office/drawing/2014/main" id="{C8FC93CB-8CD6-0FC7-96AA-EB6BF8E0A4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09644" name="WordArt 12">
              <a:extLst>
                <a:ext uri="{FF2B5EF4-FFF2-40B4-BE49-F238E27FC236}">
                  <a16:creationId xmlns:a16="http://schemas.microsoft.com/office/drawing/2014/main" id="{532065AF-B7C9-77F8-A995-5EF5B57080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09645" name="WordArt 13">
            <a:extLst>
              <a:ext uri="{FF2B5EF4-FFF2-40B4-BE49-F238E27FC236}">
                <a16:creationId xmlns:a16="http://schemas.microsoft.com/office/drawing/2014/main" id="{C00E91C6-EFA1-27AF-DEEF-8F9F0E6D67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4A59FE23-7203-CD6B-6269-1650BB95B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179638"/>
            <a:ext cx="38163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La semana de la creación </a:t>
            </a:r>
            <a:r>
              <a:rPr lang="es-MX" altLang="es-419" sz="2000" u="sng"/>
              <a:t>no incluyó el cielo en el cual Dios ha morada desde la eternidad.</a:t>
            </a:r>
            <a:r>
              <a:rPr lang="es-MX" altLang="es-419" sz="2000"/>
              <a:t> Los “cielos” de Génesis 1:2 probablemente se refieren a los planetas y las estrellas más cercanas a la tierra.</a:t>
            </a:r>
          </a:p>
        </p:txBody>
      </p:sp>
      <p:grpSp>
        <p:nvGrpSpPr>
          <p:cNvPr id="435206" name="Group 6">
            <a:extLst>
              <a:ext uri="{FF2B5EF4-FFF2-40B4-BE49-F238E27FC236}">
                <a16:creationId xmlns:a16="http://schemas.microsoft.com/office/drawing/2014/main" id="{1885EC72-4CB7-41AA-C205-7553541636F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35207" name="WordArt 7">
              <a:extLst>
                <a:ext uri="{FF2B5EF4-FFF2-40B4-BE49-F238E27FC236}">
                  <a16:creationId xmlns:a16="http://schemas.microsoft.com/office/drawing/2014/main" id="{CB02365A-C187-0B44-AF11-400871D16C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35208" name="WordArt 8">
              <a:extLst>
                <a:ext uri="{FF2B5EF4-FFF2-40B4-BE49-F238E27FC236}">
                  <a16:creationId xmlns:a16="http://schemas.microsoft.com/office/drawing/2014/main" id="{2FA0B965-3199-F7D1-A8DD-47FDDB6393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35209" name="WordArt 9">
              <a:extLst>
                <a:ext uri="{FF2B5EF4-FFF2-40B4-BE49-F238E27FC236}">
                  <a16:creationId xmlns:a16="http://schemas.microsoft.com/office/drawing/2014/main" id="{8F052194-882B-DA8F-526E-03CABF9AC45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35210" name="WordArt 10">
            <a:extLst>
              <a:ext uri="{FF2B5EF4-FFF2-40B4-BE49-F238E27FC236}">
                <a16:creationId xmlns:a16="http://schemas.microsoft.com/office/drawing/2014/main" id="{52B7CE04-E7AF-D05B-CBB5-956641B000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435213" name="Picture 13">
            <a:extLst>
              <a:ext uri="{FF2B5EF4-FFF2-40B4-BE49-F238E27FC236}">
                <a16:creationId xmlns:a16="http://schemas.microsoft.com/office/drawing/2014/main" id="{1946D458-B0DA-7261-6B51-9FC20724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0713"/>
            <a:ext cx="4398963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>
            <a:extLst>
              <a:ext uri="{FF2B5EF4-FFF2-40B4-BE49-F238E27FC236}">
                <a16:creationId xmlns:a16="http://schemas.microsoft.com/office/drawing/2014/main" id="{26C74AA7-2D65-B60C-E085-C06BB5658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454525"/>
            <a:ext cx="491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altLang="es-419" sz="2000"/>
              <a:t>Después de haber creado el mundo</a:t>
            </a:r>
          </a:p>
        </p:txBody>
      </p:sp>
      <p:sp>
        <p:nvSpPr>
          <p:cNvPr id="434180" name="Rectangle 4">
            <a:extLst>
              <a:ext uri="{FF2B5EF4-FFF2-40B4-BE49-F238E27FC236}">
                <a16:creationId xmlns:a16="http://schemas.microsoft.com/office/drawing/2014/main" id="{4DB59F8F-B5D4-BB46-6D03-E61AC902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38400"/>
            <a:ext cx="5761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/>
              <a:t>¿Qué clase de  Dios es nuestro Creador?</a:t>
            </a:r>
          </a:p>
        </p:txBody>
      </p:sp>
      <p:sp>
        <p:nvSpPr>
          <p:cNvPr id="434181" name="Rectangle 5">
            <a:extLst>
              <a:ext uri="{FF2B5EF4-FFF2-40B4-BE49-F238E27FC236}">
                <a16:creationId xmlns:a16="http://schemas.microsoft.com/office/drawing/2014/main" id="{5395F8B6-A319-3084-EDE1-1C2E83CDC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14663"/>
            <a:ext cx="5237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¿Se interesa un personaje infinito como él en nosotros, minúsculos átomos de vida en un distante rincón de su universo?</a:t>
            </a:r>
          </a:p>
        </p:txBody>
      </p:sp>
      <p:sp>
        <p:nvSpPr>
          <p:cNvPr id="434182" name="Rectangle 6">
            <a:extLst>
              <a:ext uri="{FF2B5EF4-FFF2-40B4-BE49-F238E27FC236}">
                <a16:creationId xmlns:a16="http://schemas.microsoft.com/office/drawing/2014/main" id="{A9B92421-CFF2-0423-438E-B6D98BAD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59350"/>
            <a:ext cx="475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/>
              <a:t>¿Se dedico Dios a cosas mayores y más diferentes?</a:t>
            </a:r>
          </a:p>
        </p:txBody>
      </p:sp>
      <p:grpSp>
        <p:nvGrpSpPr>
          <p:cNvPr id="434187" name="Group 11">
            <a:extLst>
              <a:ext uri="{FF2B5EF4-FFF2-40B4-BE49-F238E27FC236}">
                <a16:creationId xmlns:a16="http://schemas.microsoft.com/office/drawing/2014/main" id="{970801F0-FDFF-CE18-A990-0CCE902B50F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34188" name="WordArt 12">
              <a:extLst>
                <a:ext uri="{FF2B5EF4-FFF2-40B4-BE49-F238E27FC236}">
                  <a16:creationId xmlns:a16="http://schemas.microsoft.com/office/drawing/2014/main" id="{12727F38-7DC1-5D9B-6A45-952872AD83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34189" name="WordArt 13">
              <a:extLst>
                <a:ext uri="{FF2B5EF4-FFF2-40B4-BE49-F238E27FC236}">
                  <a16:creationId xmlns:a16="http://schemas.microsoft.com/office/drawing/2014/main" id="{6550F478-5666-C1E4-090A-BAE8FB0C8D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34190" name="WordArt 14">
              <a:extLst>
                <a:ext uri="{FF2B5EF4-FFF2-40B4-BE49-F238E27FC236}">
                  <a16:creationId xmlns:a16="http://schemas.microsoft.com/office/drawing/2014/main" id="{4E4E88CF-7A3E-1101-485C-CA080A8BDB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34191" name="WordArt 15">
            <a:extLst>
              <a:ext uri="{FF2B5EF4-FFF2-40B4-BE49-F238E27FC236}">
                <a16:creationId xmlns:a16="http://schemas.microsoft.com/office/drawing/2014/main" id="{2973C772-DBCE-9D4E-321F-224F4ED808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34192" name="WordArt 16">
            <a:extLst>
              <a:ext uri="{FF2B5EF4-FFF2-40B4-BE49-F238E27FC236}">
                <a16:creationId xmlns:a16="http://schemas.microsoft.com/office/drawing/2014/main" id="{70534D52-9E18-AFA6-CD5F-E9AC8BD9FE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916113"/>
            <a:ext cx="4611687" cy="312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Dios de la Creación</a:t>
            </a:r>
          </a:p>
        </p:txBody>
      </p:sp>
      <p:sp>
        <p:nvSpPr>
          <p:cNvPr id="434193" name="WordArt 17">
            <a:extLst>
              <a:ext uri="{FF2B5EF4-FFF2-40B4-BE49-F238E27FC236}">
                <a16:creationId xmlns:a16="http://schemas.microsoft.com/office/drawing/2014/main" id="{5B7B128B-2F80-ED28-144C-99B091787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5762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pic>
        <p:nvPicPr>
          <p:cNvPr id="434194" name="Picture 18">
            <a:extLst>
              <a:ext uri="{FF2B5EF4-FFF2-40B4-BE49-F238E27FC236}">
                <a16:creationId xmlns:a16="http://schemas.microsoft.com/office/drawing/2014/main" id="{6F937B39-67D2-1CB5-1DA7-B5465B7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33877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:a16="http://schemas.microsoft.com/office/drawing/2014/main" id="{8EE345E1-6987-83F2-44A6-D1819ECC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90813"/>
            <a:ext cx="48958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relato bíblico de la creación comienza con Dios y pasa a los seres humanos. Implica que al crear los cielos y la tierra, Dios estaba preparando el ambiente perfecto para la raza humana. Los seres humanos, varón y hembra, constituyeron su glorioso obra maestra.</a:t>
            </a:r>
          </a:p>
        </p:txBody>
      </p:sp>
      <p:grpSp>
        <p:nvGrpSpPr>
          <p:cNvPr id="457737" name="Group 9">
            <a:extLst>
              <a:ext uri="{FF2B5EF4-FFF2-40B4-BE49-F238E27FC236}">
                <a16:creationId xmlns:a16="http://schemas.microsoft.com/office/drawing/2014/main" id="{4A3B1439-386B-28D5-CE2D-263E426A1E5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7738" name="WordArt 10">
              <a:extLst>
                <a:ext uri="{FF2B5EF4-FFF2-40B4-BE49-F238E27FC236}">
                  <a16:creationId xmlns:a16="http://schemas.microsoft.com/office/drawing/2014/main" id="{21DB7261-FD16-4311-27B8-01B7D56079D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7739" name="WordArt 11">
              <a:extLst>
                <a:ext uri="{FF2B5EF4-FFF2-40B4-BE49-F238E27FC236}">
                  <a16:creationId xmlns:a16="http://schemas.microsoft.com/office/drawing/2014/main" id="{F158113E-0924-57D0-75E8-21626B757BF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7740" name="WordArt 12">
              <a:extLst>
                <a:ext uri="{FF2B5EF4-FFF2-40B4-BE49-F238E27FC236}">
                  <a16:creationId xmlns:a16="http://schemas.microsoft.com/office/drawing/2014/main" id="{2BA9796F-BEB8-95A5-62BC-49E703ABA9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7741" name="WordArt 13">
            <a:extLst>
              <a:ext uri="{FF2B5EF4-FFF2-40B4-BE49-F238E27FC236}">
                <a16:creationId xmlns:a16="http://schemas.microsoft.com/office/drawing/2014/main" id="{0FBE41B7-DD48-03EE-0C5F-89080014DF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7742" name="WordArt 14">
            <a:extLst>
              <a:ext uri="{FF2B5EF4-FFF2-40B4-BE49-F238E27FC236}">
                <a16:creationId xmlns:a16="http://schemas.microsoft.com/office/drawing/2014/main" id="{310F1B6A-7F5A-65EA-EACF-AD823EF250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1989138"/>
            <a:ext cx="4611687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n Dios Responsable</a:t>
            </a:r>
          </a:p>
        </p:txBody>
      </p:sp>
      <p:sp>
        <p:nvSpPr>
          <p:cNvPr id="457743" name="WordArt 15">
            <a:extLst>
              <a:ext uri="{FF2B5EF4-FFF2-40B4-BE49-F238E27FC236}">
                <a16:creationId xmlns:a16="http://schemas.microsoft.com/office/drawing/2014/main" id="{0C50DB71-8ED9-7CDF-312C-E5017B68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963" y="16287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U</a:t>
            </a:r>
          </a:p>
        </p:txBody>
      </p:sp>
      <p:pic>
        <p:nvPicPr>
          <p:cNvPr id="457744" name="Picture 16">
            <a:extLst>
              <a:ext uri="{FF2B5EF4-FFF2-40B4-BE49-F238E27FC236}">
                <a16:creationId xmlns:a16="http://schemas.microsoft.com/office/drawing/2014/main" id="{B04BB143-6415-B341-7223-3A4B0141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700213"/>
            <a:ext cx="3697288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0B74F656-5351-5D81-4313-7DFFDE50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29000"/>
            <a:ext cx="8208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agente activo, sin embargo, era el Hijo de Dios, el Cristo persistente. En el Prologo del relato de la creación, Moisés Escribió.“En el principio creo Dios los cielos y la tierra”. </a:t>
            </a:r>
          </a:p>
        </p:txBody>
      </p:sp>
      <p:sp>
        <p:nvSpPr>
          <p:cNvPr id="456708" name="Rectangle 4">
            <a:extLst>
              <a:ext uri="{FF2B5EF4-FFF2-40B4-BE49-F238E27FC236}">
                <a16:creationId xmlns:a16="http://schemas.microsoft.com/office/drawing/2014/main" id="{C455A054-AF29-B183-BF2A-98D2DCE7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65400"/>
            <a:ext cx="7993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En el acto creador, todos los miembros de la Deidad estuvieron involucrados (Gén. 1:2,26).</a:t>
            </a:r>
          </a:p>
        </p:txBody>
      </p:sp>
      <p:sp>
        <p:nvSpPr>
          <p:cNvPr id="456709" name="Rectangle 5">
            <a:extLst>
              <a:ext uri="{FF2B5EF4-FFF2-40B4-BE49-F238E27FC236}">
                <a16:creationId xmlns:a16="http://schemas.microsoft.com/office/drawing/2014/main" id="{61335680-309A-7C8C-7C1B-E20F428E9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08500"/>
            <a:ext cx="8072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/>
              <a:t>Al recordar estas palabras, Juan especificó el papel que le tocó desempeñar a Cristo en la creación: “En el principio creo Dios los cielos y la tierra .</a:t>
            </a:r>
          </a:p>
        </p:txBody>
      </p:sp>
      <p:grpSp>
        <p:nvGrpSpPr>
          <p:cNvPr id="456713" name="Group 9">
            <a:extLst>
              <a:ext uri="{FF2B5EF4-FFF2-40B4-BE49-F238E27FC236}">
                <a16:creationId xmlns:a16="http://schemas.microsoft.com/office/drawing/2014/main" id="{48886C21-105E-830F-E54F-5D821443FD4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6714" name="WordArt 10">
              <a:extLst>
                <a:ext uri="{FF2B5EF4-FFF2-40B4-BE49-F238E27FC236}">
                  <a16:creationId xmlns:a16="http://schemas.microsoft.com/office/drawing/2014/main" id="{47AB58B4-3688-D680-36AF-943101FDE67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6715" name="WordArt 11">
              <a:extLst>
                <a:ext uri="{FF2B5EF4-FFF2-40B4-BE49-F238E27FC236}">
                  <a16:creationId xmlns:a16="http://schemas.microsoft.com/office/drawing/2014/main" id="{1F759429-20AD-E9FB-C924-025E6FEABE0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6716" name="WordArt 12">
              <a:extLst>
                <a:ext uri="{FF2B5EF4-FFF2-40B4-BE49-F238E27FC236}">
                  <a16:creationId xmlns:a16="http://schemas.microsoft.com/office/drawing/2014/main" id="{A6D4E324-6B1E-BEFF-D2EE-F49C18AC10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6717" name="WordArt 13">
            <a:extLst>
              <a:ext uri="{FF2B5EF4-FFF2-40B4-BE49-F238E27FC236}">
                <a16:creationId xmlns:a16="http://schemas.microsoft.com/office/drawing/2014/main" id="{F71E7EB3-0F95-5D54-82FA-A40DA84B3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6718" name="WordArt 14">
            <a:extLst>
              <a:ext uri="{FF2B5EF4-FFF2-40B4-BE49-F238E27FC236}">
                <a16:creationId xmlns:a16="http://schemas.microsoft.com/office/drawing/2014/main" id="{001D70A5-5DBC-28B7-A8D1-73A4E3CEBF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1916113"/>
            <a:ext cx="4611688" cy="312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uien Fue el Dios Creador?</a:t>
            </a:r>
          </a:p>
        </p:txBody>
      </p:sp>
      <p:sp>
        <p:nvSpPr>
          <p:cNvPr id="456719" name="WordArt 15">
            <a:extLst>
              <a:ext uri="{FF2B5EF4-FFF2-40B4-BE49-F238E27FC236}">
                <a16:creationId xmlns:a16="http://schemas.microsoft.com/office/drawing/2014/main" id="{B571E55F-853B-CF4B-742E-A94F1001D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963" y="16287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Q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0D7A4200-2A62-53AE-5A6E-D41917917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205038"/>
            <a:ext cx="428148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3000"/>
              <a:t>Dios es el Creador de todas las cosas y reveló en las Escrituras el relato auténtico de Su actividad creadora. </a:t>
            </a:r>
          </a:p>
        </p:txBody>
      </p:sp>
      <p:grpSp>
        <p:nvGrpSpPr>
          <p:cNvPr id="50200" name="Group 24">
            <a:extLst>
              <a:ext uri="{FF2B5EF4-FFF2-40B4-BE49-F238E27FC236}">
                <a16:creationId xmlns:a16="http://schemas.microsoft.com/office/drawing/2014/main" id="{A06D795D-1F71-8D71-D77A-4AC85F9FF6C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50196" name="WordArt 20">
              <a:extLst>
                <a:ext uri="{FF2B5EF4-FFF2-40B4-BE49-F238E27FC236}">
                  <a16:creationId xmlns:a16="http://schemas.microsoft.com/office/drawing/2014/main" id="{1AE15B46-7818-6626-D3A7-FD2CF987AD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50197" name="WordArt 21">
              <a:extLst>
                <a:ext uri="{FF2B5EF4-FFF2-40B4-BE49-F238E27FC236}">
                  <a16:creationId xmlns:a16="http://schemas.microsoft.com/office/drawing/2014/main" id="{77021B1E-5B54-8644-5DAE-02FB1C1821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50198" name="WordArt 22">
              <a:extLst>
                <a:ext uri="{FF2B5EF4-FFF2-40B4-BE49-F238E27FC236}">
                  <a16:creationId xmlns:a16="http://schemas.microsoft.com/office/drawing/2014/main" id="{E8FDCA31-2A6F-2D4D-8CF9-6A0B208F6F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50199" name="WordArt 23">
            <a:extLst>
              <a:ext uri="{FF2B5EF4-FFF2-40B4-BE49-F238E27FC236}">
                <a16:creationId xmlns:a16="http://schemas.microsoft.com/office/drawing/2014/main" id="{583E30EC-947C-4A53-2175-BE8661B1C0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50203" name="Picture 27">
            <a:extLst>
              <a:ext uri="{FF2B5EF4-FFF2-40B4-BE49-F238E27FC236}">
                <a16:creationId xmlns:a16="http://schemas.microsoft.com/office/drawing/2014/main" id="{81E2FE50-3775-D9CF-39C8-67139A61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" y="386712"/>
            <a:ext cx="5427663" cy="59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>
            <a:extLst>
              <a:ext uri="{FF2B5EF4-FFF2-40B4-BE49-F238E27FC236}">
                <a16:creationId xmlns:a16="http://schemas.microsoft.com/office/drawing/2014/main" id="{32726A29-3502-551E-ABE4-976B5E6C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889250"/>
            <a:ext cx="42481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Cuando Cristo, con amoroso cuidado se arrodillo junto a Adán, dándole forma a la mano de este primer hombre, debe haber sabido que las manos de sentido, la creación y la cruz se unen, por cuanto Cristo es el Creador fue muerto desde la fundación del mundo (Apoc. 13:8)</a:t>
            </a:r>
            <a:endParaRPr lang="es-ES" altLang="es-419" sz="2000"/>
          </a:p>
        </p:txBody>
      </p:sp>
      <p:sp>
        <p:nvSpPr>
          <p:cNvPr id="455684" name="Rectangle 4">
            <a:extLst>
              <a:ext uri="{FF2B5EF4-FFF2-40B4-BE49-F238E27FC236}">
                <a16:creationId xmlns:a16="http://schemas.microsoft.com/office/drawing/2014/main" id="{D0246754-92F1-194E-ADA8-D02076FC0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32075"/>
            <a:ext cx="404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 b="0">
                <a:solidFill>
                  <a:srgbClr val="FFCC00"/>
                </a:solidFill>
              </a:rPr>
              <a:t>¡Cuan profundo es el amor Divino!</a:t>
            </a:r>
            <a:endParaRPr lang="es-ES" altLang="es-419" sz="2000" b="0">
              <a:solidFill>
                <a:srgbClr val="FFCC00"/>
              </a:solidFill>
            </a:endParaRPr>
          </a:p>
        </p:txBody>
      </p:sp>
      <p:grpSp>
        <p:nvGrpSpPr>
          <p:cNvPr id="455688" name="Group 8">
            <a:extLst>
              <a:ext uri="{FF2B5EF4-FFF2-40B4-BE49-F238E27FC236}">
                <a16:creationId xmlns:a16="http://schemas.microsoft.com/office/drawing/2014/main" id="{C56ACDCF-DEA2-5BC0-BEC3-668D052E3AB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5689" name="WordArt 9">
              <a:extLst>
                <a:ext uri="{FF2B5EF4-FFF2-40B4-BE49-F238E27FC236}">
                  <a16:creationId xmlns:a16="http://schemas.microsoft.com/office/drawing/2014/main" id="{4FE1CB74-C76F-FFF6-7D7C-E1B87DC51C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5690" name="WordArt 10">
              <a:extLst>
                <a:ext uri="{FF2B5EF4-FFF2-40B4-BE49-F238E27FC236}">
                  <a16:creationId xmlns:a16="http://schemas.microsoft.com/office/drawing/2014/main" id="{467DBB47-E8F5-300E-FB05-C132D435B83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5691" name="WordArt 11">
              <a:extLst>
                <a:ext uri="{FF2B5EF4-FFF2-40B4-BE49-F238E27FC236}">
                  <a16:creationId xmlns:a16="http://schemas.microsoft.com/office/drawing/2014/main" id="{F81BFB07-BE50-76B1-4044-83257B7467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5692" name="WordArt 12">
            <a:extLst>
              <a:ext uri="{FF2B5EF4-FFF2-40B4-BE49-F238E27FC236}">
                <a16:creationId xmlns:a16="http://schemas.microsoft.com/office/drawing/2014/main" id="{E6F7DEA4-CAFD-D208-A6B0-1BAFBE572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5693" name="WordArt 13">
            <a:extLst>
              <a:ext uri="{FF2B5EF4-FFF2-40B4-BE49-F238E27FC236}">
                <a16:creationId xmlns:a16="http://schemas.microsoft.com/office/drawing/2014/main" id="{D4FA70C2-AE61-817A-0FD2-FBBEE987B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2108200"/>
            <a:ext cx="461168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n Despliegue del Amor de Dios</a:t>
            </a:r>
          </a:p>
        </p:txBody>
      </p:sp>
      <p:sp>
        <p:nvSpPr>
          <p:cNvPr id="455694" name="WordArt 14">
            <a:extLst>
              <a:ext uri="{FF2B5EF4-FFF2-40B4-BE49-F238E27FC236}">
                <a16:creationId xmlns:a16="http://schemas.microsoft.com/office/drawing/2014/main" id="{F22AFB96-C495-C3EB-CBC5-B1ECCCDE85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8446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U</a:t>
            </a:r>
          </a:p>
        </p:txBody>
      </p:sp>
      <p:pic>
        <p:nvPicPr>
          <p:cNvPr id="455695" name="Picture 15">
            <a:extLst>
              <a:ext uri="{FF2B5EF4-FFF2-40B4-BE49-F238E27FC236}">
                <a16:creationId xmlns:a16="http://schemas.microsoft.com/office/drawing/2014/main" id="{FAF91D60-DF64-D19B-89D6-10FA0056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35179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>
            <a:extLst>
              <a:ext uri="{FF2B5EF4-FFF2-40B4-BE49-F238E27FC236}">
                <a16:creationId xmlns:a16="http://schemas.microsoft.com/office/drawing/2014/main" id="{166A8064-1A05-0EB3-E796-3F0EE82EA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746375"/>
            <a:ext cx="43211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amor provee el motivo de todo lo que Dios hace, por cuanto el mismo es el amor (1 Juan 4:8). Nos creo, no tan solo para que pudiésemos amarle, si no con el fin de que el también pudiese amarnos. Su amor lo llevo a compartir en la creación uno de los mayores dones que el pudiese conferí: la Existencia</a:t>
            </a:r>
          </a:p>
        </p:txBody>
      </p:sp>
      <p:grpSp>
        <p:nvGrpSpPr>
          <p:cNvPr id="454663" name="Group 7">
            <a:extLst>
              <a:ext uri="{FF2B5EF4-FFF2-40B4-BE49-F238E27FC236}">
                <a16:creationId xmlns:a16="http://schemas.microsoft.com/office/drawing/2014/main" id="{FB9B84EA-7E7D-0F3F-9921-70E16AC5DF1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4664" name="WordArt 8">
              <a:extLst>
                <a:ext uri="{FF2B5EF4-FFF2-40B4-BE49-F238E27FC236}">
                  <a16:creationId xmlns:a16="http://schemas.microsoft.com/office/drawing/2014/main" id="{0EEA4577-D91D-D6BF-130C-A0C98477A2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4665" name="WordArt 9">
              <a:extLst>
                <a:ext uri="{FF2B5EF4-FFF2-40B4-BE49-F238E27FC236}">
                  <a16:creationId xmlns:a16="http://schemas.microsoft.com/office/drawing/2014/main" id="{F15D7775-50E3-3725-2064-D88EDA8EDD8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4666" name="WordArt 10">
              <a:extLst>
                <a:ext uri="{FF2B5EF4-FFF2-40B4-BE49-F238E27FC236}">
                  <a16:creationId xmlns:a16="http://schemas.microsoft.com/office/drawing/2014/main" id="{71816BB1-3650-F110-14D9-A319B665F4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4667" name="WordArt 11">
            <a:extLst>
              <a:ext uri="{FF2B5EF4-FFF2-40B4-BE49-F238E27FC236}">
                <a16:creationId xmlns:a16="http://schemas.microsoft.com/office/drawing/2014/main" id="{258BD742-B05D-C33B-1666-047EEDB20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4668" name="WordArt 12">
            <a:extLst>
              <a:ext uri="{FF2B5EF4-FFF2-40B4-BE49-F238E27FC236}">
                <a16:creationId xmlns:a16="http://schemas.microsoft.com/office/drawing/2014/main" id="{A2694334-928A-71C8-6ACB-95F4B7ECA5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9038" y="2203450"/>
            <a:ext cx="4611687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Proposito de la Creación</a:t>
            </a:r>
          </a:p>
        </p:txBody>
      </p:sp>
      <p:sp>
        <p:nvSpPr>
          <p:cNvPr id="454669" name="WordArt 13">
            <a:extLst>
              <a:ext uri="{FF2B5EF4-FFF2-40B4-BE49-F238E27FC236}">
                <a16:creationId xmlns:a16="http://schemas.microsoft.com/office/drawing/2014/main" id="{195CB4A6-F091-200E-B412-9998007125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954213"/>
            <a:ext cx="576262" cy="682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pic>
        <p:nvPicPr>
          <p:cNvPr id="454670" name="Picture 14">
            <a:extLst>
              <a:ext uri="{FF2B5EF4-FFF2-40B4-BE49-F238E27FC236}">
                <a16:creationId xmlns:a16="http://schemas.microsoft.com/office/drawing/2014/main" id="{79B53A17-3B7C-D1CB-3799-89696AB4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33877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704" name="Group 24">
            <a:extLst>
              <a:ext uri="{FF2B5EF4-FFF2-40B4-BE49-F238E27FC236}">
                <a16:creationId xmlns:a16="http://schemas.microsoft.com/office/drawing/2014/main" id="{FFD7784F-812A-C53F-4D6B-F6DDA2FF8F4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11705" name="WordArt 25">
              <a:extLst>
                <a:ext uri="{FF2B5EF4-FFF2-40B4-BE49-F238E27FC236}">
                  <a16:creationId xmlns:a16="http://schemas.microsoft.com/office/drawing/2014/main" id="{DC750DCC-73EA-22AC-2C10-D7487011427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11706" name="WordArt 26">
              <a:extLst>
                <a:ext uri="{FF2B5EF4-FFF2-40B4-BE49-F238E27FC236}">
                  <a16:creationId xmlns:a16="http://schemas.microsoft.com/office/drawing/2014/main" id="{3DA7773F-A975-BE36-45C8-86C15C3CA1C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11707" name="WordArt 27">
              <a:extLst>
                <a:ext uri="{FF2B5EF4-FFF2-40B4-BE49-F238E27FC236}">
                  <a16:creationId xmlns:a16="http://schemas.microsoft.com/office/drawing/2014/main" id="{EB16A7F3-D0D4-71A1-F1BA-A4EABDBB9C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11708" name="WordArt 28">
            <a:extLst>
              <a:ext uri="{FF2B5EF4-FFF2-40B4-BE49-F238E27FC236}">
                <a16:creationId xmlns:a16="http://schemas.microsoft.com/office/drawing/2014/main" id="{CB7F9FA0-DEFF-53AE-5F0A-AAB1CADC2F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11709" name="WordArt 29">
            <a:extLst>
              <a:ext uri="{FF2B5EF4-FFF2-40B4-BE49-F238E27FC236}">
                <a16:creationId xmlns:a16="http://schemas.microsoft.com/office/drawing/2014/main" id="{D4BAA07A-B78D-B2F3-71E0-0F7E1373EB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3068638"/>
            <a:ext cx="6624638" cy="1085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Propodito de la Creación</a:t>
            </a:r>
          </a:p>
        </p:txBody>
      </p:sp>
      <p:sp>
        <p:nvSpPr>
          <p:cNvPr id="711710" name="WordArt 30">
            <a:extLst>
              <a:ext uri="{FF2B5EF4-FFF2-40B4-BE49-F238E27FC236}">
                <a16:creationId xmlns:a16="http://schemas.microsoft.com/office/drawing/2014/main" id="{AE57FA19-B896-DF4F-4783-9D956F4C2E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2625" y="2636838"/>
            <a:ext cx="1458913" cy="17287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>
            <a:extLst>
              <a:ext uri="{FF2B5EF4-FFF2-40B4-BE49-F238E27FC236}">
                <a16:creationId xmlns:a16="http://schemas.microsoft.com/office/drawing/2014/main" id="{FEF305C8-B2BD-B7F4-91B9-121292E7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03575"/>
            <a:ext cx="4248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b="0"/>
              <a:t>A través de sus obras creadas, Dios revela su gloria: “ Los cielos cuentan la gloria de Dios, y el firmamento anuncia la obra de sus manos. Un día emite palabras, ni a otro día, y una noche a otra noche declara sabiduría. </a:t>
            </a:r>
            <a:endParaRPr lang="es-ES" altLang="es-419" sz="2000" b="0"/>
          </a:p>
        </p:txBody>
      </p:sp>
      <p:sp>
        <p:nvSpPr>
          <p:cNvPr id="747525" name="Rectangle 5">
            <a:extLst>
              <a:ext uri="{FF2B5EF4-FFF2-40B4-BE49-F238E27FC236}">
                <a16:creationId xmlns:a16="http://schemas.microsoft.com/office/drawing/2014/main" id="{206A0018-F1A5-5413-A8D4-11781B51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501900"/>
            <a:ext cx="4170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000" b="0" u="sng">
                <a:solidFill>
                  <a:srgbClr val="FFCC00"/>
                </a:solidFill>
              </a:rPr>
              <a:t>1. Para revelar la Gloría de Dios</a:t>
            </a:r>
            <a:r>
              <a:rPr lang="es-MX" altLang="es-419" sz="2000" b="0"/>
              <a:t> (Sal 19:1-4; Rom 1:20)</a:t>
            </a:r>
            <a:endParaRPr lang="en-US" altLang="es-419" sz="2000" b="0"/>
          </a:p>
        </p:txBody>
      </p:sp>
      <p:grpSp>
        <p:nvGrpSpPr>
          <p:cNvPr id="747529" name="Group 9">
            <a:extLst>
              <a:ext uri="{FF2B5EF4-FFF2-40B4-BE49-F238E27FC236}">
                <a16:creationId xmlns:a16="http://schemas.microsoft.com/office/drawing/2014/main" id="{257EEEE3-1F4E-21C1-7CA7-5154B7A5B77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47530" name="WordArt 10">
              <a:extLst>
                <a:ext uri="{FF2B5EF4-FFF2-40B4-BE49-F238E27FC236}">
                  <a16:creationId xmlns:a16="http://schemas.microsoft.com/office/drawing/2014/main" id="{EFED9362-B9D8-EAC8-CAAA-889FC15DAB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47531" name="WordArt 11">
              <a:extLst>
                <a:ext uri="{FF2B5EF4-FFF2-40B4-BE49-F238E27FC236}">
                  <a16:creationId xmlns:a16="http://schemas.microsoft.com/office/drawing/2014/main" id="{D3BB8B5A-4B18-A576-9DCF-F356C76B6E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47532" name="WordArt 12">
              <a:extLst>
                <a:ext uri="{FF2B5EF4-FFF2-40B4-BE49-F238E27FC236}">
                  <a16:creationId xmlns:a16="http://schemas.microsoft.com/office/drawing/2014/main" id="{83964809-7619-0869-E0E6-5DCFC057F0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47533" name="WordArt 13">
            <a:extLst>
              <a:ext uri="{FF2B5EF4-FFF2-40B4-BE49-F238E27FC236}">
                <a16:creationId xmlns:a16="http://schemas.microsoft.com/office/drawing/2014/main" id="{8B897520-A628-327B-3E4B-C46CE467E4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47534" name="WordArt 14">
            <a:extLst>
              <a:ext uri="{FF2B5EF4-FFF2-40B4-BE49-F238E27FC236}">
                <a16:creationId xmlns:a16="http://schemas.microsoft.com/office/drawing/2014/main" id="{F7E8FEC3-C75B-8C4A-6C02-B5134E5846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1892300"/>
            <a:ext cx="461168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Proposito de la Creación</a:t>
            </a:r>
          </a:p>
        </p:txBody>
      </p:sp>
      <p:sp>
        <p:nvSpPr>
          <p:cNvPr id="747535" name="WordArt 15">
            <a:extLst>
              <a:ext uri="{FF2B5EF4-FFF2-40B4-BE49-F238E27FC236}">
                <a16:creationId xmlns:a16="http://schemas.microsoft.com/office/drawing/2014/main" id="{D4C79D7A-4697-F9A0-8A7F-D0176BA826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963" y="16287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pic>
        <p:nvPicPr>
          <p:cNvPr id="747536" name="Picture 16">
            <a:extLst>
              <a:ext uri="{FF2B5EF4-FFF2-40B4-BE49-F238E27FC236}">
                <a16:creationId xmlns:a16="http://schemas.microsoft.com/office/drawing/2014/main" id="{104B0890-A459-B7DD-1395-8BB9F9AC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92375"/>
            <a:ext cx="3781425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Rectangle 3">
            <a:extLst>
              <a:ext uri="{FF2B5EF4-FFF2-40B4-BE49-F238E27FC236}">
                <a16:creationId xmlns:a16="http://schemas.microsoft.com/office/drawing/2014/main" id="{A1549E31-86FA-61BD-DD1A-73C2BC5D8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57588"/>
            <a:ext cx="5076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El Creador no deseaba que la tierra fuese un planeta solitario y vació; debía ser habitado (Isa 45:8;Gen 2:20; 1Cor. 11:9; Gen 22:22-25).</a:t>
            </a:r>
            <a:endParaRPr lang="es-ES" altLang="es-419" sz="2000"/>
          </a:p>
        </p:txBody>
      </p:sp>
      <p:sp>
        <p:nvSpPr>
          <p:cNvPr id="746501" name="Rectangle 5">
            <a:extLst>
              <a:ext uri="{FF2B5EF4-FFF2-40B4-BE49-F238E27FC236}">
                <a16:creationId xmlns:a16="http://schemas.microsoft.com/office/drawing/2014/main" id="{1881C963-ACE7-1004-5DA5-BA43881A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38450"/>
            <a:ext cx="352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s-MX" altLang="es-419" sz="2400" b="0" u="sng">
                <a:solidFill>
                  <a:srgbClr val="FFCC00"/>
                </a:solidFill>
              </a:rPr>
              <a:t>2. Para poblar el mundo.</a:t>
            </a:r>
            <a:endParaRPr lang="en-US" altLang="es-419" sz="2400" b="0" u="sng">
              <a:solidFill>
                <a:srgbClr val="FFCC00"/>
              </a:solidFill>
            </a:endParaRPr>
          </a:p>
        </p:txBody>
      </p:sp>
      <p:grpSp>
        <p:nvGrpSpPr>
          <p:cNvPr id="746505" name="Group 9">
            <a:extLst>
              <a:ext uri="{FF2B5EF4-FFF2-40B4-BE49-F238E27FC236}">
                <a16:creationId xmlns:a16="http://schemas.microsoft.com/office/drawing/2014/main" id="{56658FE1-1343-A4FC-4C74-0E049271F44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46506" name="WordArt 10">
              <a:extLst>
                <a:ext uri="{FF2B5EF4-FFF2-40B4-BE49-F238E27FC236}">
                  <a16:creationId xmlns:a16="http://schemas.microsoft.com/office/drawing/2014/main" id="{292D072E-AAA8-843F-D8F3-46C31D2358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46507" name="WordArt 11">
              <a:extLst>
                <a:ext uri="{FF2B5EF4-FFF2-40B4-BE49-F238E27FC236}">
                  <a16:creationId xmlns:a16="http://schemas.microsoft.com/office/drawing/2014/main" id="{C72130EC-88D7-5C6E-6268-080439E2BDD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46508" name="WordArt 12">
              <a:extLst>
                <a:ext uri="{FF2B5EF4-FFF2-40B4-BE49-F238E27FC236}">
                  <a16:creationId xmlns:a16="http://schemas.microsoft.com/office/drawing/2014/main" id="{9A44FF55-9E11-1AAC-7EC9-830AD642E5F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46509" name="WordArt 13">
            <a:extLst>
              <a:ext uri="{FF2B5EF4-FFF2-40B4-BE49-F238E27FC236}">
                <a16:creationId xmlns:a16="http://schemas.microsoft.com/office/drawing/2014/main" id="{29CA6814-69C7-7292-8E0A-9450FE269C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46510" name="WordArt 14">
            <a:extLst>
              <a:ext uri="{FF2B5EF4-FFF2-40B4-BE49-F238E27FC236}">
                <a16:creationId xmlns:a16="http://schemas.microsoft.com/office/drawing/2014/main" id="{3EDA2341-0B5D-9B0D-22A1-D96B919676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1700" y="2179638"/>
            <a:ext cx="4611688" cy="384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Proposito de la Creación</a:t>
            </a:r>
          </a:p>
        </p:txBody>
      </p:sp>
      <p:sp>
        <p:nvSpPr>
          <p:cNvPr id="746511" name="WordArt 15">
            <a:extLst>
              <a:ext uri="{FF2B5EF4-FFF2-40B4-BE49-F238E27FC236}">
                <a16:creationId xmlns:a16="http://schemas.microsoft.com/office/drawing/2014/main" id="{9DD66417-6336-5E9C-2D4C-A48D76CC97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1916113"/>
            <a:ext cx="5762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  <p:pic>
        <p:nvPicPr>
          <p:cNvPr id="746512" name="Picture 16">
            <a:extLst>
              <a:ext uri="{FF2B5EF4-FFF2-40B4-BE49-F238E27FC236}">
                <a16:creationId xmlns:a16="http://schemas.microsoft.com/office/drawing/2014/main" id="{AF8D5717-E0DF-B9E2-4D6C-2F4BD908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12261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8" name="Rectangle 6">
            <a:extLst>
              <a:ext uri="{FF2B5EF4-FFF2-40B4-BE49-F238E27FC236}">
                <a16:creationId xmlns:a16="http://schemas.microsoft.com/office/drawing/2014/main" id="{9D660FB3-E072-C04E-9EAD-13B188E98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2525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CC00"/>
                </a:solidFill>
              </a:rPr>
              <a:t>El antídoto de la idolatría.</a:t>
            </a:r>
            <a:r>
              <a:rPr lang="es-MX" altLang="es-419" sz="2000"/>
              <a:t> El hecho de que Dios es Creador, lo distingue de todos los otros dioses (1Cron. 16:24-27;Sal 96:5,6; Isa 40: 18-26)</a:t>
            </a:r>
          </a:p>
        </p:txBody>
      </p:sp>
      <p:sp>
        <p:nvSpPr>
          <p:cNvPr id="453639" name="Rectangle 7">
            <a:extLst>
              <a:ext uri="{FF2B5EF4-FFF2-40B4-BE49-F238E27FC236}">
                <a16:creationId xmlns:a16="http://schemas.microsoft.com/office/drawing/2014/main" id="{3A8B4C10-53E0-7C2E-CA95-8ABC4293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3502025"/>
            <a:ext cx="8172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CC00"/>
                </a:solidFill>
              </a:rPr>
              <a:t>El fundamento de la verdadera adoración.</a:t>
            </a:r>
            <a:r>
              <a:rPr lang="es-MX" altLang="es-419" sz="2000"/>
              <a:t> Nuestro culto a Dios se basa en el hecho de que el es nuestro Creador, y nosotros sus criaturas (Sal. 95:6)</a:t>
            </a:r>
          </a:p>
        </p:txBody>
      </p:sp>
      <p:sp>
        <p:nvSpPr>
          <p:cNvPr id="453640" name="Rectangle 8">
            <a:extLst>
              <a:ext uri="{FF2B5EF4-FFF2-40B4-BE49-F238E27FC236}">
                <a16:creationId xmlns:a16="http://schemas.microsoft.com/office/drawing/2014/main" id="{AC814D80-27A5-E126-748F-CCAF118B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4494213"/>
            <a:ext cx="8659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CC00"/>
                </a:solidFill>
              </a:rPr>
              <a:t>El sábado, monumento de la creación.</a:t>
            </a:r>
            <a:r>
              <a:rPr lang="es-MX" altLang="es-419" sz="2000"/>
              <a:t> Dios estableció el séptimo día sábado con el fin de que tuviésemos un recordativo semanal del hecho de que somos criaturas. Gen 2:2,3;Exo 20:8-11;31-17     ;Eze. 20:20)</a:t>
            </a:r>
          </a:p>
        </p:txBody>
      </p:sp>
      <p:grpSp>
        <p:nvGrpSpPr>
          <p:cNvPr id="453645" name="Group 13">
            <a:extLst>
              <a:ext uri="{FF2B5EF4-FFF2-40B4-BE49-F238E27FC236}">
                <a16:creationId xmlns:a16="http://schemas.microsoft.com/office/drawing/2014/main" id="{083963F9-01B1-9A0A-4D85-B0A8998CF41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3646" name="WordArt 14">
              <a:extLst>
                <a:ext uri="{FF2B5EF4-FFF2-40B4-BE49-F238E27FC236}">
                  <a16:creationId xmlns:a16="http://schemas.microsoft.com/office/drawing/2014/main" id="{B2878A4A-AA2B-3A12-AF21-0AA70B8BD7F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3647" name="WordArt 15">
              <a:extLst>
                <a:ext uri="{FF2B5EF4-FFF2-40B4-BE49-F238E27FC236}">
                  <a16:creationId xmlns:a16="http://schemas.microsoft.com/office/drawing/2014/main" id="{74207057-607E-1694-6F1B-E586572BB2A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3648" name="WordArt 16">
              <a:extLst>
                <a:ext uri="{FF2B5EF4-FFF2-40B4-BE49-F238E27FC236}">
                  <a16:creationId xmlns:a16="http://schemas.microsoft.com/office/drawing/2014/main" id="{CF91DA96-5D72-7229-D0B6-F7E2ACE83F3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3649" name="WordArt 17">
            <a:extLst>
              <a:ext uri="{FF2B5EF4-FFF2-40B4-BE49-F238E27FC236}">
                <a16:creationId xmlns:a16="http://schemas.microsoft.com/office/drawing/2014/main" id="{02C50695-28E1-5F02-F792-31100DEF8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3650" name="WordArt 18">
            <a:extLst>
              <a:ext uri="{FF2B5EF4-FFF2-40B4-BE49-F238E27FC236}">
                <a16:creationId xmlns:a16="http://schemas.microsoft.com/office/drawing/2014/main" id="{DD33D066-3792-4F56-44BC-B7B640846E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1892300"/>
            <a:ext cx="4611688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 significado de la Creación</a:t>
            </a:r>
          </a:p>
        </p:txBody>
      </p:sp>
      <p:sp>
        <p:nvSpPr>
          <p:cNvPr id="453651" name="WordArt 19">
            <a:extLst>
              <a:ext uri="{FF2B5EF4-FFF2-40B4-BE49-F238E27FC236}">
                <a16:creationId xmlns:a16="http://schemas.microsoft.com/office/drawing/2014/main" id="{F149CCF1-2B97-7DB4-FCB2-A174B3863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963" y="16287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>
            <a:extLst>
              <a:ext uri="{FF2B5EF4-FFF2-40B4-BE49-F238E27FC236}">
                <a16:creationId xmlns:a16="http://schemas.microsoft.com/office/drawing/2014/main" id="{5B2AF61A-F185-6113-034A-062385AD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90725"/>
            <a:ext cx="8137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 u="sng">
                <a:solidFill>
                  <a:srgbClr val="FFFF00"/>
                </a:solidFill>
              </a:rPr>
              <a:t>El matrimonio, una institución divina.</a:t>
            </a:r>
            <a:r>
              <a:rPr lang="es-MX" altLang="es-419" sz="2000">
                <a:solidFill>
                  <a:schemeClr val="tx1"/>
                </a:solidFill>
              </a:rPr>
              <a:t> </a:t>
            </a:r>
            <a:r>
              <a:rPr lang="es-MX" altLang="es-419" sz="2000"/>
              <a:t>Durante la semana de la creación Dios estableció el matrimonio como una institución divina. (Gen 2:24 Mar 10:9)</a:t>
            </a:r>
            <a:endParaRPr lang="es-ES" altLang="es-419" sz="2000"/>
          </a:p>
        </p:txBody>
      </p:sp>
      <p:sp>
        <p:nvSpPr>
          <p:cNvPr id="712711" name="Rectangle 7">
            <a:extLst>
              <a:ext uri="{FF2B5EF4-FFF2-40B4-BE49-F238E27FC236}">
                <a16:creationId xmlns:a16="http://schemas.microsoft.com/office/drawing/2014/main" id="{6C35A390-601E-4F1F-C824-A47DCF87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070225"/>
            <a:ext cx="8285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FF00"/>
                </a:solidFill>
              </a:rPr>
              <a:t>La base de la verdadera estima propia.</a:t>
            </a:r>
            <a:r>
              <a:rPr lang="es-MX" altLang="es-419" sz="2000">
                <a:solidFill>
                  <a:schemeClr val="tx1"/>
                </a:solidFill>
              </a:rPr>
              <a:t> </a:t>
            </a:r>
            <a:r>
              <a:rPr lang="es-MX" altLang="es-419" sz="2000"/>
              <a:t>El relato de la creación declara que fuimos hechos a imagen de Dios. La comprensión de este hecho provee un verdadero concepto de cuanto vale el individuo. No deja lugar para sentimientos de inferioridad. </a:t>
            </a:r>
          </a:p>
        </p:txBody>
      </p:sp>
      <p:sp>
        <p:nvSpPr>
          <p:cNvPr id="712712" name="Rectangle 8">
            <a:extLst>
              <a:ext uri="{FF2B5EF4-FFF2-40B4-BE49-F238E27FC236}">
                <a16:creationId xmlns:a16="http://schemas.microsoft.com/office/drawing/2014/main" id="{96D70624-B2B4-BFAA-1CB6-8AFC2AF3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4438650"/>
            <a:ext cx="82121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FF00"/>
                </a:solidFill>
              </a:rPr>
              <a:t>La base del verdadero compañerismo.</a:t>
            </a:r>
            <a:r>
              <a:rPr lang="es-MX" altLang="es-419" sz="2000"/>
              <a:t> La dignidad creadora de Dios establece su paternidad (Mal. 2:10) y revela la hermandad de todos los seres humanos. El es nuestro padre y nosotros somos sus hijos. </a:t>
            </a:r>
          </a:p>
        </p:txBody>
      </p:sp>
      <p:grpSp>
        <p:nvGrpSpPr>
          <p:cNvPr id="712716" name="Group 12">
            <a:extLst>
              <a:ext uri="{FF2B5EF4-FFF2-40B4-BE49-F238E27FC236}">
                <a16:creationId xmlns:a16="http://schemas.microsoft.com/office/drawing/2014/main" id="{A98ED56C-AF4B-2F15-423D-5EC9AF54CCE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12717" name="WordArt 13">
              <a:extLst>
                <a:ext uri="{FF2B5EF4-FFF2-40B4-BE49-F238E27FC236}">
                  <a16:creationId xmlns:a16="http://schemas.microsoft.com/office/drawing/2014/main" id="{38A2B585-942E-847C-C2B5-57C308003D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12718" name="WordArt 14">
              <a:extLst>
                <a:ext uri="{FF2B5EF4-FFF2-40B4-BE49-F238E27FC236}">
                  <a16:creationId xmlns:a16="http://schemas.microsoft.com/office/drawing/2014/main" id="{27BB4DC1-B351-1600-7793-1A74EAEB1D4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12719" name="WordArt 15">
              <a:extLst>
                <a:ext uri="{FF2B5EF4-FFF2-40B4-BE49-F238E27FC236}">
                  <a16:creationId xmlns:a16="http://schemas.microsoft.com/office/drawing/2014/main" id="{5613DBF2-F843-CD5A-20E4-5369926301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12720" name="WordArt 16">
            <a:extLst>
              <a:ext uri="{FF2B5EF4-FFF2-40B4-BE49-F238E27FC236}">
                <a16:creationId xmlns:a16="http://schemas.microsoft.com/office/drawing/2014/main" id="{70776F3F-3849-F489-E522-5ACC2C5569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7" name="Rectangle 5">
            <a:extLst>
              <a:ext uri="{FF2B5EF4-FFF2-40B4-BE49-F238E27FC236}">
                <a16:creationId xmlns:a16="http://schemas.microsoft.com/office/drawing/2014/main" id="{411EA10D-9FC4-18C4-6979-7831D9DB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92313"/>
            <a:ext cx="8135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FF00"/>
                </a:solidFill>
              </a:rPr>
              <a:t>Mayordomía personal.</a:t>
            </a:r>
            <a:r>
              <a:rPr lang="es-MX" altLang="es-419" sz="2000"/>
              <a:t> Por cuanto Dios nos creo, somos su propiedad, este hecho implica que tenemos la sagrada responsabilidad de ser fieles mayordomos de nuestras facultades físicas, mentales y espirituales.</a:t>
            </a:r>
            <a:endParaRPr lang="es-ES" altLang="es-419" sz="2000"/>
          </a:p>
        </p:txBody>
      </p:sp>
      <p:sp>
        <p:nvSpPr>
          <p:cNvPr id="617478" name="Rectangle 6">
            <a:extLst>
              <a:ext uri="{FF2B5EF4-FFF2-40B4-BE49-F238E27FC236}">
                <a16:creationId xmlns:a16="http://schemas.microsoft.com/office/drawing/2014/main" id="{698B33C6-2C70-D0D2-18B9-4CAF18F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3376613"/>
            <a:ext cx="8212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FF00"/>
                </a:solidFill>
              </a:rPr>
              <a:t>Responsabilidad por el ambiente.</a:t>
            </a:r>
            <a:r>
              <a:rPr lang="es-MX" altLang="es-419" sz="2000"/>
              <a:t> En la creación Dios coloco a la primera pareja en un jardín (Gen 2:8) ellos debían cultivar la tierra y “Señorear” sobre toda la Creación animal (Gen 1:28). </a:t>
            </a:r>
            <a:endParaRPr lang="es-ES" altLang="es-419" sz="2000"/>
          </a:p>
        </p:txBody>
      </p:sp>
      <p:sp>
        <p:nvSpPr>
          <p:cNvPr id="617479" name="Rectangle 7">
            <a:extLst>
              <a:ext uri="{FF2B5EF4-FFF2-40B4-BE49-F238E27FC236}">
                <a16:creationId xmlns:a16="http://schemas.microsoft.com/office/drawing/2014/main" id="{BF8BA434-7A63-A02B-C738-17637DF6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527550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u="sng">
                <a:solidFill>
                  <a:srgbClr val="FFFF00"/>
                </a:solidFill>
              </a:rPr>
              <a:t>La dignidad del trabajo manual.</a:t>
            </a:r>
            <a:r>
              <a:rPr lang="es-MX" altLang="es-419" sz="2000"/>
              <a:t> El creador le dio instrucción a Adán para que labrara y guardase el huerto del Edén (Gen 2:15) </a:t>
            </a:r>
            <a:endParaRPr lang="es-ES" altLang="es-419" sz="2000"/>
          </a:p>
        </p:txBody>
      </p:sp>
      <p:grpSp>
        <p:nvGrpSpPr>
          <p:cNvPr id="617487" name="Group 15">
            <a:extLst>
              <a:ext uri="{FF2B5EF4-FFF2-40B4-BE49-F238E27FC236}">
                <a16:creationId xmlns:a16="http://schemas.microsoft.com/office/drawing/2014/main" id="{16946A1C-5E84-3151-31CA-B41104B9B77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617488" name="WordArt 16">
              <a:extLst>
                <a:ext uri="{FF2B5EF4-FFF2-40B4-BE49-F238E27FC236}">
                  <a16:creationId xmlns:a16="http://schemas.microsoft.com/office/drawing/2014/main" id="{CD4710C4-E1DE-2174-3803-35881CB17F9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617489" name="WordArt 17">
              <a:extLst>
                <a:ext uri="{FF2B5EF4-FFF2-40B4-BE49-F238E27FC236}">
                  <a16:creationId xmlns:a16="http://schemas.microsoft.com/office/drawing/2014/main" id="{B4C7BA96-71DB-CF91-26DF-FB6DA33F1E4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617490" name="WordArt 18">
              <a:extLst>
                <a:ext uri="{FF2B5EF4-FFF2-40B4-BE49-F238E27FC236}">
                  <a16:creationId xmlns:a16="http://schemas.microsoft.com/office/drawing/2014/main" id="{9C5E8BDA-590A-5E73-16C8-D4787244C92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617491" name="WordArt 19">
            <a:extLst>
              <a:ext uri="{FF2B5EF4-FFF2-40B4-BE49-F238E27FC236}">
                <a16:creationId xmlns:a16="http://schemas.microsoft.com/office/drawing/2014/main" id="{A078C127-D292-0577-6EBD-0B938C03C0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>
            <a:extLst>
              <a:ext uri="{FF2B5EF4-FFF2-40B4-BE49-F238E27FC236}">
                <a16:creationId xmlns:a16="http://schemas.microsoft.com/office/drawing/2014/main" id="{B2C74B70-6938-2A43-D5A8-53DA25FD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43475"/>
            <a:ext cx="8640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 b="0" u="sng">
                <a:solidFill>
                  <a:srgbClr val="FFCC00"/>
                </a:solidFill>
              </a:rPr>
              <a:t>El carácter sagrado de la vida.</a:t>
            </a:r>
            <a:r>
              <a:rPr lang="es-MX" altLang="es-419" sz="2000" b="0" u="sng"/>
              <a:t> </a:t>
            </a:r>
            <a:r>
              <a:rPr lang="es-MX" altLang="es-419" sz="2000" b="0"/>
              <a:t>El creador de la vida continua tomando parte activa en la formación de la vida humana, haciendo de este modo que la vida sea sagrada .Sal 139:13-16</a:t>
            </a:r>
          </a:p>
        </p:txBody>
      </p:sp>
      <p:sp>
        <p:nvSpPr>
          <p:cNvPr id="713734" name="Rectangle 6">
            <a:extLst>
              <a:ext uri="{FF2B5EF4-FFF2-40B4-BE49-F238E27FC236}">
                <a16:creationId xmlns:a16="http://schemas.microsoft.com/office/drawing/2014/main" id="{6084E643-AE8B-4AFC-7FD7-456E0338A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973263"/>
            <a:ext cx="8388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b="0" u="sng">
                <a:solidFill>
                  <a:srgbClr val="FFCC00"/>
                </a:solidFill>
              </a:rPr>
              <a:t>El remedio para el pesimismo y la soledad y la falta de significado.</a:t>
            </a:r>
            <a:r>
              <a:rPr lang="es-MX" altLang="es-419" sz="2000" b="0"/>
              <a:t> El relato de la creación revela que en vez de llegar a la existencia por evolución ciega, todo fue creado con un propósito . La raza humana fue designada a gozar de una relación eterna con el creador.</a:t>
            </a:r>
            <a:endParaRPr lang="es-ES" altLang="es-419" sz="2000" b="0"/>
          </a:p>
        </p:txBody>
      </p:sp>
      <p:sp>
        <p:nvSpPr>
          <p:cNvPr id="713735" name="Rectangle 7">
            <a:extLst>
              <a:ext uri="{FF2B5EF4-FFF2-40B4-BE49-F238E27FC236}">
                <a16:creationId xmlns:a16="http://schemas.microsoft.com/office/drawing/2014/main" id="{02AB51DC-1989-19BC-F65B-BC6F7F1A4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325813"/>
            <a:ext cx="84963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 b="0" u="sng">
                <a:solidFill>
                  <a:srgbClr val="FFCC00"/>
                </a:solidFill>
              </a:rPr>
              <a:t>La santidad de la ley de Dios</a:t>
            </a:r>
            <a:r>
              <a:rPr lang="es-MX" altLang="es-419" sz="2000" b="0"/>
              <a:t> . La ley de Dios existía antes de la caída. En su estado de perfección original, los seres humanos estaban sujetos a ella. Servia  para protegerlos contra la autodestrucción, para revelarles los limites de la libertad (Gen 2:17) y para salvaguardar la felicidad y la paz de los súbditos del reino de Dios (Gen 3:22-24)</a:t>
            </a:r>
            <a:endParaRPr lang="es-ES" altLang="es-419" sz="2000" b="0"/>
          </a:p>
        </p:txBody>
      </p:sp>
      <p:grpSp>
        <p:nvGrpSpPr>
          <p:cNvPr id="713739" name="Group 11">
            <a:extLst>
              <a:ext uri="{FF2B5EF4-FFF2-40B4-BE49-F238E27FC236}">
                <a16:creationId xmlns:a16="http://schemas.microsoft.com/office/drawing/2014/main" id="{AB23B697-0FE3-140B-1426-46CBC3F7466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13740" name="WordArt 12">
              <a:extLst>
                <a:ext uri="{FF2B5EF4-FFF2-40B4-BE49-F238E27FC236}">
                  <a16:creationId xmlns:a16="http://schemas.microsoft.com/office/drawing/2014/main" id="{51C92696-1738-EBD7-AFAA-8E3F9791CF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13741" name="WordArt 13">
              <a:extLst>
                <a:ext uri="{FF2B5EF4-FFF2-40B4-BE49-F238E27FC236}">
                  <a16:creationId xmlns:a16="http://schemas.microsoft.com/office/drawing/2014/main" id="{1AEF6382-97DF-B2B7-8B31-85E7F2BFC7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13742" name="WordArt 14">
              <a:extLst>
                <a:ext uri="{FF2B5EF4-FFF2-40B4-BE49-F238E27FC236}">
                  <a16:creationId xmlns:a16="http://schemas.microsoft.com/office/drawing/2014/main" id="{F80F2280-7B80-E7BA-FFFD-3BD4B4811EF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13743" name="WordArt 15">
            <a:extLst>
              <a:ext uri="{FF2B5EF4-FFF2-40B4-BE49-F238E27FC236}">
                <a16:creationId xmlns:a16="http://schemas.microsoft.com/office/drawing/2014/main" id="{9DD68659-0E77-BE69-DDFF-67508B87CA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87" name="Picture 19">
            <a:extLst>
              <a:ext uri="{FF2B5EF4-FFF2-40B4-BE49-F238E27FC236}">
                <a16:creationId xmlns:a16="http://schemas.microsoft.com/office/drawing/2014/main" id="{45523D72-0D83-FAFD-48BE-058A9042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2995613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572" name="Rectangle 4">
            <a:extLst>
              <a:ext uri="{FF2B5EF4-FFF2-40B4-BE49-F238E27FC236}">
                <a16:creationId xmlns:a16="http://schemas.microsoft.com/office/drawing/2014/main" id="{854C9E67-AB0E-750A-C985-4C59281E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08188"/>
            <a:ext cx="4752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1800"/>
              <a:t>CRISTO Y SU PALABRA CREADORA. “Fueron, pues, acabados los cielos y la tierra, y todo el ejercito de ellos “ (Gen. 2:1). </a:t>
            </a:r>
          </a:p>
        </p:txBody>
      </p:sp>
      <p:sp>
        <p:nvSpPr>
          <p:cNvPr id="749577" name="Rectangle 9">
            <a:extLst>
              <a:ext uri="{FF2B5EF4-FFF2-40B4-BE49-F238E27FC236}">
                <a16:creationId xmlns:a16="http://schemas.microsoft.com/office/drawing/2014/main" id="{79C28E2F-64C6-9391-B56D-175CF72F2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1663"/>
            <a:ext cx="4679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1800"/>
              <a:t>El nuevo testamento afirma que la creación de Dios fue completa “Desde la fundación del mundo (Heb. 4:3)</a:t>
            </a:r>
          </a:p>
        </p:txBody>
      </p:sp>
      <p:grpSp>
        <p:nvGrpSpPr>
          <p:cNvPr id="749580" name="Group 12">
            <a:extLst>
              <a:ext uri="{FF2B5EF4-FFF2-40B4-BE49-F238E27FC236}">
                <a16:creationId xmlns:a16="http://schemas.microsoft.com/office/drawing/2014/main" id="{55F728FE-A287-95F3-0B55-B3E13676521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49581" name="WordArt 13">
              <a:extLst>
                <a:ext uri="{FF2B5EF4-FFF2-40B4-BE49-F238E27FC236}">
                  <a16:creationId xmlns:a16="http://schemas.microsoft.com/office/drawing/2014/main" id="{86A5AF3D-661E-7670-A6BE-00D0CB3ED1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49582" name="WordArt 14">
              <a:extLst>
                <a:ext uri="{FF2B5EF4-FFF2-40B4-BE49-F238E27FC236}">
                  <a16:creationId xmlns:a16="http://schemas.microsoft.com/office/drawing/2014/main" id="{69B6CF5E-345A-899C-E826-27504FF5C6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49583" name="WordArt 15">
              <a:extLst>
                <a:ext uri="{FF2B5EF4-FFF2-40B4-BE49-F238E27FC236}">
                  <a16:creationId xmlns:a16="http://schemas.microsoft.com/office/drawing/2014/main" id="{586D0A3E-4FE0-BC8E-A39D-49D6AE9030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49584" name="WordArt 16">
            <a:extLst>
              <a:ext uri="{FF2B5EF4-FFF2-40B4-BE49-F238E27FC236}">
                <a16:creationId xmlns:a16="http://schemas.microsoft.com/office/drawing/2014/main" id="{E7D975B0-D71B-C5A1-4F59-DD1DE54D98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49585" name="WordArt 17">
            <a:extLst>
              <a:ext uri="{FF2B5EF4-FFF2-40B4-BE49-F238E27FC236}">
                <a16:creationId xmlns:a16="http://schemas.microsoft.com/office/drawing/2014/main" id="{51D0218F-B6B4-5039-EF83-3FE27DFF70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4581525"/>
            <a:ext cx="5040312" cy="817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ignifica esto que la Energía creativa de</a:t>
            </a:r>
          </a:p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Cristo ya no se halla en Actividad?</a:t>
            </a:r>
          </a:p>
        </p:txBody>
      </p:sp>
      <p:sp>
        <p:nvSpPr>
          <p:cNvPr id="749586" name="WordArt 18">
            <a:extLst>
              <a:ext uri="{FF2B5EF4-FFF2-40B4-BE49-F238E27FC236}">
                <a16:creationId xmlns:a16="http://schemas.microsoft.com/office/drawing/2014/main" id="{3D7112BD-0415-E132-E070-22FC62ABD0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4292600"/>
            <a:ext cx="576263" cy="1249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1" name="Rectangle 9">
            <a:extLst>
              <a:ext uri="{FF2B5EF4-FFF2-40B4-BE49-F238E27FC236}">
                <a16:creationId xmlns:a16="http://schemas.microsoft.com/office/drawing/2014/main" id="{3D0CE578-95E9-F4AD-6994-51895CBD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20938"/>
            <a:ext cx="47164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419" sz="2800"/>
              <a:t>En seis días hizo el Señor los Cielos y la Tierra y todo lo que tiene vida sobre la Tierra, y descansó el séptimo día de esa primera semana.</a:t>
            </a:r>
          </a:p>
        </p:txBody>
      </p:sp>
      <p:grpSp>
        <p:nvGrpSpPr>
          <p:cNvPr id="228387" name="Group 35">
            <a:extLst>
              <a:ext uri="{FF2B5EF4-FFF2-40B4-BE49-F238E27FC236}">
                <a16:creationId xmlns:a16="http://schemas.microsoft.com/office/drawing/2014/main" id="{80ACEA20-F8D9-ABF9-CC68-B8674719DAC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31788"/>
            <a:ext cx="4105275" cy="908050"/>
            <a:chOff x="249" y="209"/>
            <a:chExt cx="2586" cy="572"/>
          </a:xfrm>
        </p:grpSpPr>
        <p:sp>
          <p:nvSpPr>
            <p:cNvPr id="228388" name="WordArt 36">
              <a:extLst>
                <a:ext uri="{FF2B5EF4-FFF2-40B4-BE49-F238E27FC236}">
                  <a16:creationId xmlns:a16="http://schemas.microsoft.com/office/drawing/2014/main" id="{865E96F8-A092-C81C-87AC-E7A43DEF821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228389" name="WordArt 37">
              <a:extLst>
                <a:ext uri="{FF2B5EF4-FFF2-40B4-BE49-F238E27FC236}">
                  <a16:creationId xmlns:a16="http://schemas.microsoft.com/office/drawing/2014/main" id="{E72298C9-170C-492F-0779-0F8DB1DE61C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228390" name="WordArt 38">
              <a:extLst>
                <a:ext uri="{FF2B5EF4-FFF2-40B4-BE49-F238E27FC236}">
                  <a16:creationId xmlns:a16="http://schemas.microsoft.com/office/drawing/2014/main" id="{5C858228-A799-EA50-F444-1A19E02B13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228391" name="WordArt 39">
            <a:extLst>
              <a:ext uri="{FF2B5EF4-FFF2-40B4-BE49-F238E27FC236}">
                <a16:creationId xmlns:a16="http://schemas.microsoft.com/office/drawing/2014/main" id="{180209CB-A696-ED74-D9D0-38EE2B5F32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7900" y="1171575"/>
            <a:ext cx="3455988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228394" name="Picture 42">
            <a:extLst>
              <a:ext uri="{FF2B5EF4-FFF2-40B4-BE49-F238E27FC236}">
                <a16:creationId xmlns:a16="http://schemas.microsoft.com/office/drawing/2014/main" id="{A0B7C72C-75D0-4919-8A61-A570C7F6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7434"/>
            <a:ext cx="4398963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30" name="WordArt 10">
            <a:extLst>
              <a:ext uri="{FF2B5EF4-FFF2-40B4-BE49-F238E27FC236}">
                <a16:creationId xmlns:a16="http://schemas.microsoft.com/office/drawing/2014/main" id="{C309A476-0E52-EB2C-B470-E9839FC2C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4284662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E6E6"/>
                    </a:gs>
                    <a:gs pos="14999">
                      <a:srgbClr val="7D8496"/>
                    </a:gs>
                    <a:gs pos="53000">
                      <a:srgbClr val="E6E6E6"/>
                    </a:gs>
                    <a:gs pos="67999">
                      <a:srgbClr val="7D8496"/>
                    </a:gs>
                    <a:gs pos="92999">
                      <a:srgbClr val="E6E6E6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RESPUESTA: </a:t>
            </a:r>
          </a:p>
          <a:p>
            <a:pPr algn="ctr"/>
            <a:r>
              <a:rPr lang="es-419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E6E6"/>
                    </a:gs>
                    <a:gs pos="14999">
                      <a:srgbClr val="7D8496"/>
                    </a:gs>
                    <a:gs pos="53000">
                      <a:srgbClr val="E6E6E6"/>
                    </a:gs>
                    <a:gs pos="67999">
                      <a:srgbClr val="7D8496"/>
                    </a:gs>
                    <a:gs pos="92999">
                      <a:srgbClr val="E6E6E6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LA PALABRA CREADORA</a:t>
            </a:r>
          </a:p>
          <a:p>
            <a:pPr algn="ctr"/>
            <a:r>
              <a:rPr lang="es-419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E6E6"/>
                    </a:gs>
                    <a:gs pos="14999">
                      <a:srgbClr val="7D8496"/>
                    </a:gs>
                    <a:gs pos="53000">
                      <a:srgbClr val="E6E6E6"/>
                    </a:gs>
                    <a:gs pos="67999">
                      <a:srgbClr val="7D8496"/>
                    </a:gs>
                    <a:gs pos="92999">
                      <a:srgbClr val="E6E6E6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TODAVÍA ACTÚA </a:t>
            </a:r>
          </a:p>
          <a:p>
            <a:pPr algn="ctr"/>
            <a:r>
              <a:rPr lang="es-419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E6E6"/>
                    </a:gs>
                    <a:gs pos="14999">
                      <a:srgbClr val="7D8496"/>
                    </a:gs>
                    <a:gs pos="53000">
                      <a:srgbClr val="E6E6E6"/>
                    </a:gs>
                    <a:gs pos="67999">
                      <a:srgbClr val="7D8496"/>
                    </a:gs>
                    <a:gs pos="92999">
                      <a:srgbClr val="E6E6E6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DE DIVERSAS MANERAS.</a:t>
            </a:r>
          </a:p>
        </p:txBody>
      </p:sp>
      <p:grpSp>
        <p:nvGrpSpPr>
          <p:cNvPr id="721934" name="Group 14">
            <a:extLst>
              <a:ext uri="{FF2B5EF4-FFF2-40B4-BE49-F238E27FC236}">
                <a16:creationId xmlns:a16="http://schemas.microsoft.com/office/drawing/2014/main" id="{F8E2FC2A-3350-BDAE-A792-73B9165C01C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21935" name="WordArt 15">
              <a:extLst>
                <a:ext uri="{FF2B5EF4-FFF2-40B4-BE49-F238E27FC236}">
                  <a16:creationId xmlns:a16="http://schemas.microsoft.com/office/drawing/2014/main" id="{645DEE7B-9831-E2BE-8EE1-FFEC8F8240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1936" name="WordArt 16">
              <a:extLst>
                <a:ext uri="{FF2B5EF4-FFF2-40B4-BE49-F238E27FC236}">
                  <a16:creationId xmlns:a16="http://schemas.microsoft.com/office/drawing/2014/main" id="{03D1DCE0-0360-A440-494C-6B4B58B5957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1937" name="WordArt 17">
              <a:extLst>
                <a:ext uri="{FF2B5EF4-FFF2-40B4-BE49-F238E27FC236}">
                  <a16:creationId xmlns:a16="http://schemas.microsoft.com/office/drawing/2014/main" id="{27A7561C-6F66-EBA2-E966-CD1762E0F0E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1938" name="WordArt 18">
            <a:extLst>
              <a:ext uri="{FF2B5EF4-FFF2-40B4-BE49-F238E27FC236}">
                <a16:creationId xmlns:a16="http://schemas.microsoft.com/office/drawing/2014/main" id="{102A86EE-8AB1-190D-A3F3-C8C1C26AA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21939" name="WordArt 19">
            <a:extLst>
              <a:ext uri="{FF2B5EF4-FFF2-40B4-BE49-F238E27FC236}">
                <a16:creationId xmlns:a16="http://schemas.microsoft.com/office/drawing/2014/main" id="{D1D50D20-5DDC-CA9F-3159-AF0D067A10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2205038"/>
            <a:ext cx="461168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Terminado Dios su Creación?</a:t>
            </a:r>
          </a:p>
        </p:txBody>
      </p:sp>
      <p:sp>
        <p:nvSpPr>
          <p:cNvPr id="721940" name="WordArt 20">
            <a:extLst>
              <a:ext uri="{FF2B5EF4-FFF2-40B4-BE49-F238E27FC236}">
                <a16:creationId xmlns:a16="http://schemas.microsoft.com/office/drawing/2014/main" id="{EB704369-66B1-A4A9-2433-EB52BC3811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701800"/>
            <a:ext cx="1296988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¿H</a:t>
            </a:r>
          </a:p>
        </p:txBody>
      </p:sp>
      <p:pic>
        <p:nvPicPr>
          <p:cNvPr id="721941" name="Picture 21">
            <a:extLst>
              <a:ext uri="{FF2B5EF4-FFF2-40B4-BE49-F238E27FC236}">
                <a16:creationId xmlns:a16="http://schemas.microsoft.com/office/drawing/2014/main" id="{F11AE788-D434-72D1-57BD-8BE8C515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3055938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7EFDA90F-F23F-6A80-2C8C-8B3401F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501900"/>
            <a:ext cx="54721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Dependemos de Dios para la función de cada célula de nuestros cuerpos. Cada respiración, cada latido del corazón, cada pestañada, habla del cuidado de un amante Creador: “Porque en el vivimos, y nos movemos y somos” (Hech. 17:28)</a:t>
            </a:r>
          </a:p>
        </p:txBody>
      </p:sp>
      <p:sp>
        <p:nvSpPr>
          <p:cNvPr id="452614" name="Rectangle 6">
            <a:extLst>
              <a:ext uri="{FF2B5EF4-FFF2-40B4-BE49-F238E27FC236}">
                <a16:creationId xmlns:a16="http://schemas.microsoft.com/office/drawing/2014/main" id="{9DE43938-B3A0-EEB5-4CA0-E2859D5B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73588"/>
            <a:ext cx="555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poder creador de Dios esta involucrado no solamente en la creación sino también en la redención y restauración ( Isa. 44:21-28;Sal 51:10) </a:t>
            </a:r>
          </a:p>
        </p:txBody>
      </p:sp>
      <p:grpSp>
        <p:nvGrpSpPr>
          <p:cNvPr id="452621" name="Group 13">
            <a:extLst>
              <a:ext uri="{FF2B5EF4-FFF2-40B4-BE49-F238E27FC236}">
                <a16:creationId xmlns:a16="http://schemas.microsoft.com/office/drawing/2014/main" id="{F1691408-A375-7015-95F2-484FFC46351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2622" name="WordArt 14">
              <a:extLst>
                <a:ext uri="{FF2B5EF4-FFF2-40B4-BE49-F238E27FC236}">
                  <a16:creationId xmlns:a16="http://schemas.microsoft.com/office/drawing/2014/main" id="{FA069C1B-DF9D-1928-D12F-828F0D415C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2623" name="WordArt 15">
              <a:extLst>
                <a:ext uri="{FF2B5EF4-FFF2-40B4-BE49-F238E27FC236}">
                  <a16:creationId xmlns:a16="http://schemas.microsoft.com/office/drawing/2014/main" id="{CF8016FF-6E70-81DB-A41B-2A8AAB9F838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2624" name="WordArt 16">
              <a:extLst>
                <a:ext uri="{FF2B5EF4-FFF2-40B4-BE49-F238E27FC236}">
                  <a16:creationId xmlns:a16="http://schemas.microsoft.com/office/drawing/2014/main" id="{0C4AAD7B-9F9A-5C5A-050B-569E05452AC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2625" name="WordArt 17">
            <a:extLst>
              <a:ext uri="{FF2B5EF4-FFF2-40B4-BE49-F238E27FC236}">
                <a16:creationId xmlns:a16="http://schemas.microsoft.com/office/drawing/2014/main" id="{198A1E48-7FFB-F115-2668-FD0B1B2902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2626" name="WordArt 18">
            <a:extLst>
              <a:ext uri="{FF2B5EF4-FFF2-40B4-BE49-F238E27FC236}">
                <a16:creationId xmlns:a16="http://schemas.microsoft.com/office/drawing/2014/main" id="{E12DA480-BD8F-19D0-6BF7-22C708778A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1892300"/>
            <a:ext cx="4611688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Palabra Creadora en la Actualidad</a:t>
            </a:r>
          </a:p>
        </p:txBody>
      </p:sp>
      <p:sp>
        <p:nvSpPr>
          <p:cNvPr id="452627" name="WordArt 19">
            <a:extLst>
              <a:ext uri="{FF2B5EF4-FFF2-40B4-BE49-F238E27FC236}">
                <a16:creationId xmlns:a16="http://schemas.microsoft.com/office/drawing/2014/main" id="{6BA31EF8-2955-3998-69D1-2F6139FDB9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628775"/>
            <a:ext cx="576262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452628" name="Picture 20">
            <a:extLst>
              <a:ext uri="{FF2B5EF4-FFF2-40B4-BE49-F238E27FC236}">
                <a16:creationId xmlns:a16="http://schemas.microsoft.com/office/drawing/2014/main" id="{69F60445-8D5B-ACCE-3BA1-B37366C3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1877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>
            <a:extLst>
              <a:ext uri="{FF2B5EF4-FFF2-40B4-BE49-F238E27FC236}">
                <a16:creationId xmlns:a16="http://schemas.microsoft.com/office/drawing/2014/main" id="{1A0D3A37-0F88-712C-67F9-16D18E36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60575"/>
            <a:ext cx="4248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Dios que puso en movimiento las innumerables galaxias por todo el universo, usa ese mismo poder para volver a crear a su propia imagen y semejanza al mas degradado pecador.</a:t>
            </a:r>
          </a:p>
        </p:txBody>
      </p:sp>
      <p:sp>
        <p:nvSpPr>
          <p:cNvPr id="723974" name="Rectangle 6">
            <a:extLst>
              <a:ext uri="{FF2B5EF4-FFF2-40B4-BE49-F238E27FC236}">
                <a16:creationId xmlns:a16="http://schemas.microsoft.com/office/drawing/2014/main" id="{FD51FB11-665B-7A59-1B08-84113CBD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49725"/>
            <a:ext cx="7448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“Por que somos hechura suya, creados en Cristo Jesús para buenas obras” (Efe. 2:10)</a:t>
            </a:r>
          </a:p>
        </p:txBody>
      </p:sp>
      <p:sp>
        <p:nvSpPr>
          <p:cNvPr id="723975" name="Rectangle 7">
            <a:extLst>
              <a:ext uri="{FF2B5EF4-FFF2-40B4-BE49-F238E27FC236}">
                <a16:creationId xmlns:a16="http://schemas.microsoft.com/office/drawing/2014/main" id="{116EF31F-2388-2132-A698-C989C6F8A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7021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s-MX" altLang="es-419" sz="2000"/>
              <a:t>“Si alguno está en Cristo, nueva criatura es” ( 2Cor 5:10)</a:t>
            </a:r>
          </a:p>
        </p:txBody>
      </p:sp>
      <p:grpSp>
        <p:nvGrpSpPr>
          <p:cNvPr id="723980" name="Group 12">
            <a:extLst>
              <a:ext uri="{FF2B5EF4-FFF2-40B4-BE49-F238E27FC236}">
                <a16:creationId xmlns:a16="http://schemas.microsoft.com/office/drawing/2014/main" id="{DF27B85E-90FB-268E-5C83-F4E6557997E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23981" name="WordArt 13">
              <a:extLst>
                <a:ext uri="{FF2B5EF4-FFF2-40B4-BE49-F238E27FC236}">
                  <a16:creationId xmlns:a16="http://schemas.microsoft.com/office/drawing/2014/main" id="{3FEB2380-C664-62A5-6762-ECF7EEE1CA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3982" name="WordArt 14">
              <a:extLst>
                <a:ext uri="{FF2B5EF4-FFF2-40B4-BE49-F238E27FC236}">
                  <a16:creationId xmlns:a16="http://schemas.microsoft.com/office/drawing/2014/main" id="{7DBADE0F-E211-07CD-49FC-C40841F22D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3983" name="WordArt 15">
              <a:extLst>
                <a:ext uri="{FF2B5EF4-FFF2-40B4-BE49-F238E27FC236}">
                  <a16:creationId xmlns:a16="http://schemas.microsoft.com/office/drawing/2014/main" id="{1CD3F702-020D-431E-3246-4C2DABEF3B0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3984" name="WordArt 16">
            <a:extLst>
              <a:ext uri="{FF2B5EF4-FFF2-40B4-BE49-F238E27FC236}">
                <a16:creationId xmlns:a16="http://schemas.microsoft.com/office/drawing/2014/main" id="{A89306B0-853C-CDAB-1088-550E0F84D1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723987" name="Picture 19">
            <a:extLst>
              <a:ext uri="{FF2B5EF4-FFF2-40B4-BE49-F238E27FC236}">
                <a16:creationId xmlns:a16="http://schemas.microsoft.com/office/drawing/2014/main" id="{311EE1D9-CF06-7131-1E87-0A5AA6D3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226695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>
            <a:extLst>
              <a:ext uri="{FF2B5EF4-FFF2-40B4-BE49-F238E27FC236}">
                <a16:creationId xmlns:a16="http://schemas.microsoft.com/office/drawing/2014/main" id="{AE019360-2F94-2E3A-7A7F-340B0F5A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865313"/>
            <a:ext cx="482441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El mismo poder que originalmente creo los cielos y la tierra, después del juicio final los renovara, es decir hará de ellos una nueva y magnifica creación, nuevos cielos y tierra nueva (Isa. 65:17-19;Apoc. 21.22).</a:t>
            </a:r>
          </a:p>
        </p:txBody>
      </p:sp>
      <p:grpSp>
        <p:nvGrpSpPr>
          <p:cNvPr id="725002" name="Group 10">
            <a:extLst>
              <a:ext uri="{FF2B5EF4-FFF2-40B4-BE49-F238E27FC236}">
                <a16:creationId xmlns:a16="http://schemas.microsoft.com/office/drawing/2014/main" id="{42B4ABCF-4AA6-64C2-C846-373E71029B7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25003" name="WordArt 11">
              <a:extLst>
                <a:ext uri="{FF2B5EF4-FFF2-40B4-BE49-F238E27FC236}">
                  <a16:creationId xmlns:a16="http://schemas.microsoft.com/office/drawing/2014/main" id="{21FABE9E-188A-B298-A81D-4D1F84C07C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5004" name="WordArt 12">
              <a:extLst>
                <a:ext uri="{FF2B5EF4-FFF2-40B4-BE49-F238E27FC236}">
                  <a16:creationId xmlns:a16="http://schemas.microsoft.com/office/drawing/2014/main" id="{648ADC68-2094-528F-C5C2-6A12C1975D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5005" name="WordArt 13">
              <a:extLst>
                <a:ext uri="{FF2B5EF4-FFF2-40B4-BE49-F238E27FC236}">
                  <a16:creationId xmlns:a16="http://schemas.microsoft.com/office/drawing/2014/main" id="{47724257-DD69-9C0D-6E50-CC7F1474E2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5006" name="WordArt 14">
            <a:extLst>
              <a:ext uri="{FF2B5EF4-FFF2-40B4-BE49-F238E27FC236}">
                <a16:creationId xmlns:a16="http://schemas.microsoft.com/office/drawing/2014/main" id="{E7E6CAB8-50E5-5F4E-8ACA-0045B14B8E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725009" name="Picture 17">
            <a:extLst>
              <a:ext uri="{FF2B5EF4-FFF2-40B4-BE49-F238E27FC236}">
                <a16:creationId xmlns:a16="http://schemas.microsoft.com/office/drawing/2014/main" id="{E881F7FA-5B4F-2326-8C3B-70902664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110"/>
            <a:ext cx="4900613" cy="53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AD429D6C-EE42-4294-4D26-3715D60E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2333625"/>
            <a:ext cx="5327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000"/>
              <a:t>En la creación Cristo mando, e instantáneamente se cumplió su voluntad. En seis días creo todas las cosas. Y el séptimo día fue reposo </a:t>
            </a:r>
          </a:p>
        </p:txBody>
      </p:sp>
      <p:sp>
        <p:nvSpPr>
          <p:cNvPr id="451588" name="Rectangle 4">
            <a:extLst>
              <a:ext uri="{FF2B5EF4-FFF2-40B4-BE49-F238E27FC236}">
                <a16:creationId xmlns:a16="http://schemas.microsoft.com/office/drawing/2014/main" id="{866E0406-09F9-CA41-2374-7594F582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765550"/>
            <a:ext cx="5884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En lo que se refiere a la salvación, sin embargo, Cristo no se limita a efectuarla con un mandato instantáneo. El proceso de salvar a la humanidad se extiende por milenios. </a:t>
            </a:r>
            <a:endParaRPr lang="es-ES" altLang="es-419" sz="200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A5970CAA-C0D1-C82C-564C-A47602A6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5175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tiempo destinado para la restauración, revela el amante deseo que Dios siente de salvar a tantas personas como sea posible (2 Ped. 3:9) </a:t>
            </a:r>
            <a:endParaRPr lang="es-ES" altLang="es-419" sz="2000"/>
          </a:p>
        </p:txBody>
      </p:sp>
      <p:grpSp>
        <p:nvGrpSpPr>
          <p:cNvPr id="451595" name="Group 11">
            <a:extLst>
              <a:ext uri="{FF2B5EF4-FFF2-40B4-BE49-F238E27FC236}">
                <a16:creationId xmlns:a16="http://schemas.microsoft.com/office/drawing/2014/main" id="{1EF8D011-C5F0-CB2B-E292-147D4C89643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51596" name="WordArt 12">
              <a:extLst>
                <a:ext uri="{FF2B5EF4-FFF2-40B4-BE49-F238E27FC236}">
                  <a16:creationId xmlns:a16="http://schemas.microsoft.com/office/drawing/2014/main" id="{E7A4C07C-08DB-158B-5BB0-BD2168A878C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51597" name="WordArt 13">
              <a:extLst>
                <a:ext uri="{FF2B5EF4-FFF2-40B4-BE49-F238E27FC236}">
                  <a16:creationId xmlns:a16="http://schemas.microsoft.com/office/drawing/2014/main" id="{F8F33710-DCA8-B325-2C77-955C596ED9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51598" name="WordArt 14">
              <a:extLst>
                <a:ext uri="{FF2B5EF4-FFF2-40B4-BE49-F238E27FC236}">
                  <a16:creationId xmlns:a16="http://schemas.microsoft.com/office/drawing/2014/main" id="{1C1C450F-97B5-A9EB-CB77-A7D029EBAA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51599" name="WordArt 15">
            <a:extLst>
              <a:ext uri="{FF2B5EF4-FFF2-40B4-BE49-F238E27FC236}">
                <a16:creationId xmlns:a16="http://schemas.microsoft.com/office/drawing/2014/main" id="{22675BE5-EF37-244B-1206-B5D77B6B2B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51600" name="WordArt 16">
            <a:extLst>
              <a:ext uri="{FF2B5EF4-FFF2-40B4-BE49-F238E27FC236}">
                <a16:creationId xmlns:a16="http://schemas.microsoft.com/office/drawing/2014/main" id="{F4C22C15-F455-8C59-9ABC-E9194A66A5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1939925"/>
            <a:ext cx="4611688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Duración de la Creación</a:t>
            </a:r>
          </a:p>
        </p:txBody>
      </p:sp>
      <p:sp>
        <p:nvSpPr>
          <p:cNvPr id="451601" name="WordArt 17">
            <a:extLst>
              <a:ext uri="{FF2B5EF4-FFF2-40B4-BE49-F238E27FC236}">
                <a16:creationId xmlns:a16="http://schemas.microsoft.com/office/drawing/2014/main" id="{075CC31E-C466-7000-A314-E3CB7E62B9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963" y="1773238"/>
            <a:ext cx="576262" cy="455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451602" name="Picture 18">
            <a:extLst>
              <a:ext uri="{FF2B5EF4-FFF2-40B4-BE49-F238E27FC236}">
                <a16:creationId xmlns:a16="http://schemas.microsoft.com/office/drawing/2014/main" id="{3158A14A-9062-8FF8-C2D3-DA00C710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794000" cy="3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20" name="Rectangle 4">
            <a:extLst>
              <a:ext uri="{FF2B5EF4-FFF2-40B4-BE49-F238E27FC236}">
                <a16:creationId xmlns:a16="http://schemas.microsoft.com/office/drawing/2014/main" id="{134D54C0-5582-B93D-CA29-38C04CB27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175000"/>
            <a:ext cx="4681537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altLang="es-419" sz="2700" i="1"/>
              <a:t>“Aquel Verbo fue hecho carne, y habito entre nosotros” </a:t>
            </a:r>
          </a:p>
          <a:p>
            <a:pPr algn="ctr"/>
            <a:r>
              <a:rPr lang="es-MX" altLang="es-419" sz="2700" i="1"/>
              <a:t>(1Juan 1:14) el creador llego a ser parte de su creación.</a:t>
            </a:r>
            <a:endParaRPr lang="es-ES" altLang="es-419" sz="2700" i="1"/>
          </a:p>
        </p:txBody>
      </p:sp>
      <p:grpSp>
        <p:nvGrpSpPr>
          <p:cNvPr id="726026" name="Group 10">
            <a:extLst>
              <a:ext uri="{FF2B5EF4-FFF2-40B4-BE49-F238E27FC236}">
                <a16:creationId xmlns:a16="http://schemas.microsoft.com/office/drawing/2014/main" id="{BCDAC1C6-010A-9D68-2140-FEE054DD5DD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726027" name="WordArt 11">
              <a:extLst>
                <a:ext uri="{FF2B5EF4-FFF2-40B4-BE49-F238E27FC236}">
                  <a16:creationId xmlns:a16="http://schemas.microsoft.com/office/drawing/2014/main" id="{373E7701-3658-19BF-016A-78545D3F8A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6028" name="WordArt 12">
              <a:extLst>
                <a:ext uri="{FF2B5EF4-FFF2-40B4-BE49-F238E27FC236}">
                  <a16:creationId xmlns:a16="http://schemas.microsoft.com/office/drawing/2014/main" id="{00FC973B-F82F-F47F-6B60-A055A9FF43F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6029" name="WordArt 13">
              <a:extLst>
                <a:ext uri="{FF2B5EF4-FFF2-40B4-BE49-F238E27FC236}">
                  <a16:creationId xmlns:a16="http://schemas.microsoft.com/office/drawing/2014/main" id="{C91EB51F-00FD-3C1A-55F9-9C172863E8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6030" name="WordArt 14">
            <a:extLst>
              <a:ext uri="{FF2B5EF4-FFF2-40B4-BE49-F238E27FC236}">
                <a16:creationId xmlns:a16="http://schemas.microsoft.com/office/drawing/2014/main" id="{5A90EE19-FFB2-9B40-AF01-C66762DF0F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26031" name="WordArt 15">
            <a:extLst>
              <a:ext uri="{FF2B5EF4-FFF2-40B4-BE49-F238E27FC236}">
                <a16:creationId xmlns:a16="http://schemas.microsoft.com/office/drawing/2014/main" id="{BAC5353C-BD12-0482-49B5-0F3E0B434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9100" y="2276475"/>
            <a:ext cx="4611688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Obra creadora de Cristo</a:t>
            </a:r>
          </a:p>
        </p:txBody>
      </p:sp>
      <p:sp>
        <p:nvSpPr>
          <p:cNvPr id="726032" name="WordArt 16">
            <a:extLst>
              <a:ext uri="{FF2B5EF4-FFF2-40B4-BE49-F238E27FC236}">
                <a16:creationId xmlns:a16="http://schemas.microsoft.com/office/drawing/2014/main" id="{15DBD51D-7CF0-BEA1-7109-E03AC54134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1700" y="1916113"/>
            <a:ext cx="862013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726033" name="Picture 17">
            <a:extLst>
              <a:ext uri="{FF2B5EF4-FFF2-40B4-BE49-F238E27FC236}">
                <a16:creationId xmlns:a16="http://schemas.microsoft.com/office/drawing/2014/main" id="{D2DCA470-1C68-115B-707E-13073D6D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2398712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7" name="Rectangle 3">
            <a:extLst>
              <a:ext uri="{FF2B5EF4-FFF2-40B4-BE49-F238E27FC236}">
                <a16:creationId xmlns:a16="http://schemas.microsoft.com/office/drawing/2014/main" id="{4149FC4A-C634-917C-9894-E36A2C21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427288"/>
            <a:ext cx="51117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4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 bien nadie fue testigo de la creación del mundo</a:t>
            </a:r>
            <a:r>
              <a:rPr lang="es-MX" altLang="es-419" sz="2400">
                <a:solidFill>
                  <a:srgbClr val="FFCC00"/>
                </a:solidFill>
              </a:rPr>
              <a:t> </a:t>
            </a:r>
            <a:r>
              <a:rPr lang="es-MX" altLang="es-419" sz="24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 realizo Cristo</a:t>
            </a:r>
            <a:r>
              <a:rPr lang="es-MX" altLang="es-419" sz="2400">
                <a:solidFill>
                  <a:srgbClr val="FFCC00"/>
                </a:solidFill>
              </a:rPr>
              <a:t>, muchos vieron </a:t>
            </a:r>
            <a:r>
              <a:rPr lang="es-MX" altLang="es-419" sz="2400" i="1" u="sng">
                <a:solidFill>
                  <a:srgbClr val="FFCC00"/>
                </a:solidFill>
              </a:rPr>
              <a:t>con sus propios ojos</a:t>
            </a:r>
            <a:r>
              <a:rPr lang="es-MX" altLang="es-419" sz="2400"/>
              <a:t> el poder que devolvió la vista a los ciegos (Juan 9:6,7), el habla a los mudos (Mat. 9:32,33) la salud a los leprosos (Mat. 8:2,3) y la vida a los muertos (Juan 1:14-45)</a:t>
            </a:r>
            <a:endParaRPr lang="es-ES" altLang="es-419" sz="2400"/>
          </a:p>
        </p:txBody>
      </p:sp>
      <p:grpSp>
        <p:nvGrpSpPr>
          <p:cNvPr id="728081" name="Group 17">
            <a:extLst>
              <a:ext uri="{FF2B5EF4-FFF2-40B4-BE49-F238E27FC236}">
                <a16:creationId xmlns:a16="http://schemas.microsoft.com/office/drawing/2014/main" id="{4AAA732A-458F-00D7-AA6A-2D3BF4A91D85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249" y="209"/>
            <a:chExt cx="2586" cy="572"/>
          </a:xfrm>
        </p:grpSpPr>
        <p:sp>
          <p:nvSpPr>
            <p:cNvPr id="728082" name="WordArt 18">
              <a:extLst>
                <a:ext uri="{FF2B5EF4-FFF2-40B4-BE49-F238E27FC236}">
                  <a16:creationId xmlns:a16="http://schemas.microsoft.com/office/drawing/2014/main" id="{92D03B29-37CD-005D-EE1D-B9914430A3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8083" name="WordArt 19">
              <a:extLst>
                <a:ext uri="{FF2B5EF4-FFF2-40B4-BE49-F238E27FC236}">
                  <a16:creationId xmlns:a16="http://schemas.microsoft.com/office/drawing/2014/main" id="{CAE62D0A-FE19-395D-C1E0-E5240AD0399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8084" name="WordArt 20">
              <a:extLst>
                <a:ext uri="{FF2B5EF4-FFF2-40B4-BE49-F238E27FC236}">
                  <a16:creationId xmlns:a16="http://schemas.microsoft.com/office/drawing/2014/main" id="{51554147-DB49-E15E-7490-63CA744365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8085" name="WordArt 21">
            <a:extLst>
              <a:ext uri="{FF2B5EF4-FFF2-40B4-BE49-F238E27FC236}">
                <a16:creationId xmlns:a16="http://schemas.microsoft.com/office/drawing/2014/main" id="{CE4D226D-A0F5-E380-BCB5-1A2AF7BBB1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9556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28086" name="WordArt 22">
            <a:extLst>
              <a:ext uri="{FF2B5EF4-FFF2-40B4-BE49-F238E27FC236}">
                <a16:creationId xmlns:a16="http://schemas.microsoft.com/office/drawing/2014/main" id="{2B176F8A-5575-FDC4-B482-3C2AADA5C7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3500" y="1773238"/>
            <a:ext cx="4611688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Obra Creadora de Cristo</a:t>
            </a:r>
          </a:p>
        </p:txBody>
      </p:sp>
      <p:sp>
        <p:nvSpPr>
          <p:cNvPr id="728087" name="WordArt 23">
            <a:extLst>
              <a:ext uri="{FF2B5EF4-FFF2-40B4-BE49-F238E27FC236}">
                <a16:creationId xmlns:a16="http://schemas.microsoft.com/office/drawing/2014/main" id="{0B99B07C-4E5D-8783-BDCD-9B6E616AC5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412875"/>
            <a:ext cx="5762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728088" name="Picture 24">
            <a:extLst>
              <a:ext uri="{FF2B5EF4-FFF2-40B4-BE49-F238E27FC236}">
                <a16:creationId xmlns:a16="http://schemas.microsoft.com/office/drawing/2014/main" id="{E4807D4A-262A-051C-AAD9-25521005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263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2" name="Rectangle 4">
            <a:extLst>
              <a:ext uri="{FF2B5EF4-FFF2-40B4-BE49-F238E27FC236}">
                <a16:creationId xmlns:a16="http://schemas.microsoft.com/office/drawing/2014/main" id="{22E0FF20-C39D-DCE8-2834-9F91F47B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20900"/>
            <a:ext cx="590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En el Edén, Dios le dio al hombre el árbol de la vida; a su vez, el hombre lo colgó de un árbol en el Calvario. </a:t>
            </a:r>
          </a:p>
        </p:txBody>
      </p:sp>
      <p:sp>
        <p:nvSpPr>
          <p:cNvPr id="729094" name="Rectangle 6">
            <a:extLst>
              <a:ext uri="{FF2B5EF4-FFF2-40B4-BE49-F238E27FC236}">
                <a16:creationId xmlns:a16="http://schemas.microsoft.com/office/drawing/2014/main" id="{8BDBC0B5-C942-A28A-6AB4-3751AD099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70250"/>
            <a:ext cx="5905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En el paraíso, el hombre se erguía en su plena estatura a imagen de Dios; en el calvario, el hombre se dejo colgar a imagen de un criminal.</a:t>
            </a:r>
            <a:endParaRPr lang="en-US" altLang="es-419" sz="2000"/>
          </a:p>
        </p:txBody>
      </p:sp>
      <p:sp>
        <p:nvSpPr>
          <p:cNvPr id="729095" name="Rectangle 7">
            <a:extLst>
              <a:ext uri="{FF2B5EF4-FFF2-40B4-BE49-F238E27FC236}">
                <a16:creationId xmlns:a16="http://schemas.microsoft.com/office/drawing/2014/main" id="{EFEA1128-8B4A-EA6B-ACFD-8D2AA238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638675"/>
            <a:ext cx="5905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Tanto el viernes de la creación como en la crucifixión, la expresión consumado es, hablaba de una obra creadora completada. (Gen. 2:2; Juan19:30)</a:t>
            </a:r>
            <a:endParaRPr lang="es-ES" altLang="es-419" sz="2000"/>
          </a:p>
        </p:txBody>
      </p:sp>
      <p:grpSp>
        <p:nvGrpSpPr>
          <p:cNvPr id="729100" name="Group 12">
            <a:extLst>
              <a:ext uri="{FF2B5EF4-FFF2-40B4-BE49-F238E27FC236}">
                <a16:creationId xmlns:a16="http://schemas.microsoft.com/office/drawing/2014/main" id="{AC27A5F3-B6DB-0FA7-DF1A-FB63A2F2234C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249" y="209"/>
            <a:chExt cx="2586" cy="572"/>
          </a:xfrm>
        </p:grpSpPr>
        <p:sp>
          <p:nvSpPr>
            <p:cNvPr id="729101" name="WordArt 13">
              <a:extLst>
                <a:ext uri="{FF2B5EF4-FFF2-40B4-BE49-F238E27FC236}">
                  <a16:creationId xmlns:a16="http://schemas.microsoft.com/office/drawing/2014/main" id="{EF6E8551-A480-BB44-9145-AC17F830E7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9102" name="WordArt 14">
              <a:extLst>
                <a:ext uri="{FF2B5EF4-FFF2-40B4-BE49-F238E27FC236}">
                  <a16:creationId xmlns:a16="http://schemas.microsoft.com/office/drawing/2014/main" id="{EB2150F4-3B35-5ED3-1B17-7473FD4E952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9103" name="WordArt 15">
              <a:extLst>
                <a:ext uri="{FF2B5EF4-FFF2-40B4-BE49-F238E27FC236}">
                  <a16:creationId xmlns:a16="http://schemas.microsoft.com/office/drawing/2014/main" id="{88F50122-643A-0C34-40BC-6E068FF790F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9104" name="WordArt 16">
            <a:extLst>
              <a:ext uri="{FF2B5EF4-FFF2-40B4-BE49-F238E27FC236}">
                <a16:creationId xmlns:a16="http://schemas.microsoft.com/office/drawing/2014/main" id="{226E40C5-B4F3-B4D6-CA2F-64EA4B5476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9556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29105" name="WordArt 17">
            <a:extLst>
              <a:ext uri="{FF2B5EF4-FFF2-40B4-BE49-F238E27FC236}">
                <a16:creationId xmlns:a16="http://schemas.microsoft.com/office/drawing/2014/main" id="{AC910F40-9DEA-6C92-C911-7C9FFC3FA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3500" y="1701800"/>
            <a:ext cx="4611688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Obra Creadora de Cristo</a:t>
            </a:r>
          </a:p>
        </p:txBody>
      </p:sp>
      <p:sp>
        <p:nvSpPr>
          <p:cNvPr id="729106" name="WordArt 18">
            <a:extLst>
              <a:ext uri="{FF2B5EF4-FFF2-40B4-BE49-F238E27FC236}">
                <a16:creationId xmlns:a16="http://schemas.microsoft.com/office/drawing/2014/main" id="{27A6AF9D-CCB4-6DDE-B928-8045597312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5762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729107" name="Picture 19">
            <a:extLst>
              <a:ext uri="{FF2B5EF4-FFF2-40B4-BE49-F238E27FC236}">
                <a16:creationId xmlns:a16="http://schemas.microsoft.com/office/drawing/2014/main" id="{B5665A12-D237-3625-5813-8A5A6F02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25003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>
            <a:extLst>
              <a:ext uri="{FF2B5EF4-FFF2-40B4-BE49-F238E27FC236}">
                <a16:creationId xmlns:a16="http://schemas.microsoft.com/office/drawing/2014/main" id="{B9B8D9EE-9C8E-EE1B-4CBC-5CEC4601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87675"/>
            <a:ext cx="4535488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/>
              <a:t>Cristo la cumplió en calidad de Dios; la otra como hombre; una con poder veloz, la otra en sufrimiento humano; una por un tiempo, la otra para toda la eternidad; una sujeta a la caída, la otra obteniendo la victoria sobre Satanás</a:t>
            </a:r>
          </a:p>
          <a:p>
            <a:endParaRPr lang="es-MX" altLang="es-419"/>
          </a:p>
        </p:txBody>
      </p:sp>
      <p:grpSp>
        <p:nvGrpSpPr>
          <p:cNvPr id="727047" name="Group 7">
            <a:extLst>
              <a:ext uri="{FF2B5EF4-FFF2-40B4-BE49-F238E27FC236}">
                <a16:creationId xmlns:a16="http://schemas.microsoft.com/office/drawing/2014/main" id="{11939C90-7576-2A50-99F2-E2EE998BC9C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249" y="209"/>
            <a:chExt cx="2586" cy="572"/>
          </a:xfrm>
        </p:grpSpPr>
        <p:sp>
          <p:nvSpPr>
            <p:cNvPr id="727048" name="WordArt 8">
              <a:extLst>
                <a:ext uri="{FF2B5EF4-FFF2-40B4-BE49-F238E27FC236}">
                  <a16:creationId xmlns:a16="http://schemas.microsoft.com/office/drawing/2014/main" id="{AAB2A625-4DF0-6618-01BF-11BB80AFC36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27049" name="WordArt 9">
              <a:extLst>
                <a:ext uri="{FF2B5EF4-FFF2-40B4-BE49-F238E27FC236}">
                  <a16:creationId xmlns:a16="http://schemas.microsoft.com/office/drawing/2014/main" id="{605955E2-28D6-8F15-7008-DB044F3E125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27050" name="WordArt 10">
              <a:extLst>
                <a:ext uri="{FF2B5EF4-FFF2-40B4-BE49-F238E27FC236}">
                  <a16:creationId xmlns:a16="http://schemas.microsoft.com/office/drawing/2014/main" id="{E1DD8D2E-EC71-553A-6754-676814EDA73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27051" name="WordArt 11">
            <a:extLst>
              <a:ext uri="{FF2B5EF4-FFF2-40B4-BE49-F238E27FC236}">
                <a16:creationId xmlns:a16="http://schemas.microsoft.com/office/drawing/2014/main" id="{4B9FC350-C256-666D-94A7-98831CA29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9556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27052" name="WordArt 12">
            <a:extLst>
              <a:ext uri="{FF2B5EF4-FFF2-40B4-BE49-F238E27FC236}">
                <a16:creationId xmlns:a16="http://schemas.microsoft.com/office/drawing/2014/main" id="{73B924AC-85AD-176B-96F4-0630A56F0B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3500" y="1989138"/>
            <a:ext cx="4678363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Creación y la Salvación</a:t>
            </a:r>
          </a:p>
        </p:txBody>
      </p:sp>
      <p:sp>
        <p:nvSpPr>
          <p:cNvPr id="727053" name="WordArt 13">
            <a:extLst>
              <a:ext uri="{FF2B5EF4-FFF2-40B4-BE49-F238E27FC236}">
                <a16:creationId xmlns:a16="http://schemas.microsoft.com/office/drawing/2014/main" id="{EAD0A29C-8087-8D03-D2B4-3344F2D91E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700213"/>
            <a:ext cx="792163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727054" name="Picture 14">
            <a:extLst>
              <a:ext uri="{FF2B5EF4-FFF2-40B4-BE49-F238E27FC236}">
                <a16:creationId xmlns:a16="http://schemas.microsoft.com/office/drawing/2014/main" id="{31D67EA2-1584-723F-B696-20E3AF0D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9112"/>
            <a:ext cx="3427412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>
            <a:extLst>
              <a:ext uri="{FF2B5EF4-FFF2-40B4-BE49-F238E27FC236}">
                <a16:creationId xmlns:a16="http://schemas.microsoft.com/office/drawing/2014/main" id="{ACFC226E-3668-7550-5EBB-34B446A3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933825"/>
            <a:ext cx="8064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MX" altLang="es-419" sz="28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Fueron las manos divinas y perfectas de Cristo las que le dieron la vida al primer hombre; y son las manos de Cristo, heridas y ensangrentadas, las que le conceden vida eterna a la humanidad. </a:t>
            </a:r>
            <a:endParaRPr lang="es-ES" altLang="es-419" sz="280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30116" name="Rectangle 4">
            <a:extLst>
              <a:ext uri="{FF2B5EF4-FFF2-40B4-BE49-F238E27FC236}">
                <a16:creationId xmlns:a16="http://schemas.microsoft.com/office/drawing/2014/main" id="{0743D0C6-D684-DE2E-5545-0EFB1976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309813"/>
            <a:ext cx="3673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MX" altLang="es-419" sz="2400" b="0"/>
              <a:t>Por haber sido creados a imagen de Dios, hemos sido llamados para darle gloria.</a:t>
            </a:r>
            <a:endParaRPr lang="es-ES" altLang="es-419" sz="2400" b="0"/>
          </a:p>
        </p:txBody>
      </p:sp>
      <p:grpSp>
        <p:nvGrpSpPr>
          <p:cNvPr id="730123" name="Group 11">
            <a:extLst>
              <a:ext uri="{FF2B5EF4-FFF2-40B4-BE49-F238E27FC236}">
                <a16:creationId xmlns:a16="http://schemas.microsoft.com/office/drawing/2014/main" id="{EA053BB3-FCCA-BEA6-6DCC-1C2D469868E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4105275" cy="908050"/>
            <a:chOff x="249" y="209"/>
            <a:chExt cx="2586" cy="572"/>
          </a:xfrm>
        </p:grpSpPr>
        <p:sp>
          <p:nvSpPr>
            <p:cNvPr id="730124" name="WordArt 12">
              <a:extLst>
                <a:ext uri="{FF2B5EF4-FFF2-40B4-BE49-F238E27FC236}">
                  <a16:creationId xmlns:a16="http://schemas.microsoft.com/office/drawing/2014/main" id="{E9123917-5620-DBC8-3BB4-C81C2E4CCD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730125" name="WordArt 13">
              <a:extLst>
                <a:ext uri="{FF2B5EF4-FFF2-40B4-BE49-F238E27FC236}">
                  <a16:creationId xmlns:a16="http://schemas.microsoft.com/office/drawing/2014/main" id="{05D1A3A7-8134-6910-958E-4C4703C9AD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730126" name="WordArt 14">
              <a:extLst>
                <a:ext uri="{FF2B5EF4-FFF2-40B4-BE49-F238E27FC236}">
                  <a16:creationId xmlns:a16="http://schemas.microsoft.com/office/drawing/2014/main" id="{ECB1246B-5444-D980-921E-9371A380262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730127" name="WordArt 15">
            <a:extLst>
              <a:ext uri="{FF2B5EF4-FFF2-40B4-BE49-F238E27FC236}">
                <a16:creationId xmlns:a16="http://schemas.microsoft.com/office/drawing/2014/main" id="{F972027C-4C83-E202-0A81-DAA6DE3379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9556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730128" name="WordArt 16">
            <a:extLst>
              <a:ext uri="{FF2B5EF4-FFF2-40B4-BE49-F238E27FC236}">
                <a16:creationId xmlns:a16="http://schemas.microsoft.com/office/drawing/2014/main" id="{0F64C889-DB3F-6003-7B0E-0C6C660EC2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3500" y="1773238"/>
            <a:ext cx="4611688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a Creación y la Salvación</a:t>
            </a:r>
          </a:p>
        </p:txBody>
      </p:sp>
      <p:sp>
        <p:nvSpPr>
          <p:cNvPr id="730129" name="WordArt 17">
            <a:extLst>
              <a:ext uri="{FF2B5EF4-FFF2-40B4-BE49-F238E27FC236}">
                <a16:creationId xmlns:a16="http://schemas.microsoft.com/office/drawing/2014/main" id="{E28AB52D-3660-A3F3-BF53-D37B40DE7D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412875"/>
            <a:ext cx="5762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L</a:t>
            </a:r>
          </a:p>
        </p:txBody>
      </p:sp>
      <p:pic>
        <p:nvPicPr>
          <p:cNvPr id="730130" name="Picture 18">
            <a:extLst>
              <a:ext uri="{FF2B5EF4-FFF2-40B4-BE49-F238E27FC236}">
                <a16:creationId xmlns:a16="http://schemas.microsoft.com/office/drawing/2014/main" id="{959E8507-ACC8-90DD-A073-B498C1F7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187166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>
            <a:extLst>
              <a:ext uri="{FF2B5EF4-FFF2-40B4-BE49-F238E27FC236}">
                <a16:creationId xmlns:a16="http://schemas.microsoft.com/office/drawing/2014/main" id="{F739E9A3-4EA9-8402-BD43-6D1A05AFE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933825"/>
            <a:ext cx="47164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419" sz="2400" i="1"/>
              <a:t>(Gén. 1;2; Éxo. 20:8-11; Sal. 19:1-6; 33:6 y 9; 104; Heb. 11:3; Juan 1:1-3; Col. 1:16 y 17). </a:t>
            </a:r>
          </a:p>
        </p:txBody>
      </p:sp>
      <p:sp>
        <p:nvSpPr>
          <p:cNvPr id="320520" name="WordArt 8">
            <a:extLst>
              <a:ext uri="{FF2B5EF4-FFF2-40B4-BE49-F238E27FC236}">
                <a16:creationId xmlns:a16="http://schemas.microsoft.com/office/drawing/2014/main" id="{3AE78A33-82E9-5630-FBC7-BAF6E3C4E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0063" y="2997200"/>
            <a:ext cx="2879725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Edwardian Script ITC" panose="030303020407070D0804" pitchFamily="66" charset="0"/>
              </a:rPr>
              <a:t>Referencias bíblicas</a:t>
            </a:r>
          </a:p>
        </p:txBody>
      </p:sp>
      <p:grpSp>
        <p:nvGrpSpPr>
          <p:cNvPr id="320525" name="Group 13">
            <a:extLst>
              <a:ext uri="{FF2B5EF4-FFF2-40B4-BE49-F238E27FC236}">
                <a16:creationId xmlns:a16="http://schemas.microsoft.com/office/drawing/2014/main" id="{DA5E72C8-7EE3-27CA-3503-42D1BA3FE4F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320526" name="WordArt 14">
              <a:extLst>
                <a:ext uri="{FF2B5EF4-FFF2-40B4-BE49-F238E27FC236}">
                  <a16:creationId xmlns:a16="http://schemas.microsoft.com/office/drawing/2014/main" id="{61C3CB3A-46AB-5553-0B99-E8ABCCD104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320527" name="WordArt 15">
              <a:extLst>
                <a:ext uri="{FF2B5EF4-FFF2-40B4-BE49-F238E27FC236}">
                  <a16:creationId xmlns:a16="http://schemas.microsoft.com/office/drawing/2014/main" id="{FF462407-B6DE-7328-380F-C83D58113A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320528" name="WordArt 16">
              <a:extLst>
                <a:ext uri="{FF2B5EF4-FFF2-40B4-BE49-F238E27FC236}">
                  <a16:creationId xmlns:a16="http://schemas.microsoft.com/office/drawing/2014/main" id="{AA0A3D3C-D56B-E5C4-59D0-9E1473D2F08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320529" name="WordArt 17">
            <a:extLst>
              <a:ext uri="{FF2B5EF4-FFF2-40B4-BE49-F238E27FC236}">
                <a16:creationId xmlns:a16="http://schemas.microsoft.com/office/drawing/2014/main" id="{FAC8BE76-5669-A3E6-E5C1-6370F824D8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320532" name="Picture 20">
            <a:extLst>
              <a:ext uri="{FF2B5EF4-FFF2-40B4-BE49-F238E27FC236}">
                <a16:creationId xmlns:a16="http://schemas.microsoft.com/office/drawing/2014/main" id="{FBD2B2B3-AF5C-CA11-460B-271B4D9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572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>
            <a:extLst>
              <a:ext uri="{FF2B5EF4-FFF2-40B4-BE49-F238E27FC236}">
                <a16:creationId xmlns:a16="http://schemas.microsoft.com/office/drawing/2014/main" id="{2574A68B-BBEA-EC14-FBF9-C35746AD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054225"/>
            <a:ext cx="4392612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s-MX" altLang="es-419" sz="2800"/>
              <a:t>La tierra estaba envuelta en agua y oscuridad. En el primer Dios separo la luz de la oscuridad llamando a la parte luminosa  “día” y a la oscuridad  “noche”</a:t>
            </a:r>
          </a:p>
        </p:txBody>
      </p:sp>
      <p:grpSp>
        <p:nvGrpSpPr>
          <p:cNvPr id="432141" name="Group 13">
            <a:extLst>
              <a:ext uri="{FF2B5EF4-FFF2-40B4-BE49-F238E27FC236}">
                <a16:creationId xmlns:a16="http://schemas.microsoft.com/office/drawing/2014/main" id="{67FC7331-3802-4DCA-8526-70615FB0E05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32142" name="WordArt 14">
              <a:extLst>
                <a:ext uri="{FF2B5EF4-FFF2-40B4-BE49-F238E27FC236}">
                  <a16:creationId xmlns:a16="http://schemas.microsoft.com/office/drawing/2014/main" id="{0C2BF4BA-BC54-A510-F464-90757D86200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32143" name="WordArt 15">
              <a:extLst>
                <a:ext uri="{FF2B5EF4-FFF2-40B4-BE49-F238E27FC236}">
                  <a16:creationId xmlns:a16="http://schemas.microsoft.com/office/drawing/2014/main" id="{BDFF9421-86BB-5B2C-C1E3-A9BB75ABFC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32144" name="WordArt 16">
              <a:extLst>
                <a:ext uri="{FF2B5EF4-FFF2-40B4-BE49-F238E27FC236}">
                  <a16:creationId xmlns:a16="http://schemas.microsoft.com/office/drawing/2014/main" id="{57A2CA4E-85E9-7DB0-5EC4-D850744ECD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32145" name="WordArt 17">
            <a:extLst>
              <a:ext uri="{FF2B5EF4-FFF2-40B4-BE49-F238E27FC236}">
                <a16:creationId xmlns:a16="http://schemas.microsoft.com/office/drawing/2014/main" id="{5AAD1FAD-2FD6-7DA7-DBB3-43B68D71C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sp>
        <p:nvSpPr>
          <p:cNvPr id="432146" name="WordArt 18">
            <a:extLst>
              <a:ext uri="{FF2B5EF4-FFF2-40B4-BE49-F238E27FC236}">
                <a16:creationId xmlns:a16="http://schemas.microsoft.com/office/drawing/2014/main" id="{72B793AB-CA50-5F7E-4182-A63D95CCFD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2466975"/>
            <a:ext cx="2881312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n el principio creo Dios </a:t>
            </a:r>
          </a:p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los cielos y la tierra"</a:t>
            </a:r>
          </a:p>
        </p:txBody>
      </p:sp>
      <p:sp>
        <p:nvSpPr>
          <p:cNvPr id="432147" name="WordArt 19">
            <a:extLst>
              <a:ext uri="{FF2B5EF4-FFF2-40B4-BE49-F238E27FC236}">
                <a16:creationId xmlns:a16="http://schemas.microsoft.com/office/drawing/2014/main" id="{5EEB891C-CC8F-3E8C-384C-2A544FA9F3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649288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B049"/>
                    </a:gs>
                    <a:gs pos="8999">
                      <a:srgbClr val="B43E85"/>
                    </a:gs>
                    <a:gs pos="15500">
                      <a:srgbClr val="C50849"/>
                    </a:gs>
                    <a:gs pos="16500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0">
                      <a:srgbClr val="F952A0"/>
                    </a:gs>
                    <a:gs pos="84500">
                      <a:srgbClr val="C50849"/>
                    </a:gs>
                    <a:gs pos="91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Edwardian Script ITC" panose="030303020407070D0804" pitchFamily="66" charset="0"/>
              </a:rPr>
              <a:t>"E</a:t>
            </a:r>
          </a:p>
        </p:txBody>
      </p:sp>
      <p:pic>
        <p:nvPicPr>
          <p:cNvPr id="432148" name="Picture 20">
            <a:extLst>
              <a:ext uri="{FF2B5EF4-FFF2-40B4-BE49-F238E27FC236}">
                <a16:creationId xmlns:a16="http://schemas.microsoft.com/office/drawing/2014/main" id="{BFA8EA07-CA6E-59EB-70EE-D7736D26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345281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9C43AF49-92E2-2EDC-6C42-90DB481C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070100"/>
            <a:ext cx="45370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En el segundo día, Dios “separo las aguas”, haciendo divisiones entre la atmósfera y el agua que estaba sobre la superficie de la tierra produciendo un lugar, estableciendo así la tierra seca y el mar. 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3292EF00-D715-BCF6-B061-F3EBA449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333875"/>
            <a:ext cx="46196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419" sz="2000"/>
              <a:t>Luego Dios vistió de verde, hierva que da similla  según su naturaleza, y árbol que da fruto, cuya semilla está en él, según su género (Gen. 1:12).</a:t>
            </a:r>
          </a:p>
        </p:txBody>
      </p:sp>
      <p:grpSp>
        <p:nvGrpSpPr>
          <p:cNvPr id="445447" name="Group 7">
            <a:extLst>
              <a:ext uri="{FF2B5EF4-FFF2-40B4-BE49-F238E27FC236}">
                <a16:creationId xmlns:a16="http://schemas.microsoft.com/office/drawing/2014/main" id="{B92D5FE7-7AAD-529C-AE90-25301230991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45448" name="WordArt 8">
              <a:extLst>
                <a:ext uri="{FF2B5EF4-FFF2-40B4-BE49-F238E27FC236}">
                  <a16:creationId xmlns:a16="http://schemas.microsoft.com/office/drawing/2014/main" id="{C2088124-B4CC-2570-77D2-59049A7B9C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45449" name="WordArt 9">
              <a:extLst>
                <a:ext uri="{FF2B5EF4-FFF2-40B4-BE49-F238E27FC236}">
                  <a16:creationId xmlns:a16="http://schemas.microsoft.com/office/drawing/2014/main" id="{095AB021-BBE1-7F68-A097-1E0024F69B5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45450" name="WordArt 10">
              <a:extLst>
                <a:ext uri="{FF2B5EF4-FFF2-40B4-BE49-F238E27FC236}">
                  <a16:creationId xmlns:a16="http://schemas.microsoft.com/office/drawing/2014/main" id="{FD31C118-787F-9F8C-6858-5B2F6305E7C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45451" name="WordArt 11">
            <a:extLst>
              <a:ext uri="{FF2B5EF4-FFF2-40B4-BE49-F238E27FC236}">
                <a16:creationId xmlns:a16="http://schemas.microsoft.com/office/drawing/2014/main" id="{CB08D00A-1400-9F59-7BC8-75851C547F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445454" name="Picture 14">
            <a:extLst>
              <a:ext uri="{FF2B5EF4-FFF2-40B4-BE49-F238E27FC236}">
                <a16:creationId xmlns:a16="http://schemas.microsoft.com/office/drawing/2014/main" id="{40F3E37F-02F0-8E35-0738-44FC34F1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427412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33A88E5B-AD69-0E2E-A4B9-85F3C2A4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24075"/>
            <a:ext cx="29511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cuarto día, Dios estableció el sol, la luna y las estrellas para que sirvieran “de señal para las estaciones, para días y años. El sol debía gobernar durante el día, y la luna para la noche (Gen. 1:14-16).</a:t>
            </a:r>
          </a:p>
        </p:txBody>
      </p:sp>
      <p:grpSp>
        <p:nvGrpSpPr>
          <p:cNvPr id="444422" name="Group 6">
            <a:extLst>
              <a:ext uri="{FF2B5EF4-FFF2-40B4-BE49-F238E27FC236}">
                <a16:creationId xmlns:a16="http://schemas.microsoft.com/office/drawing/2014/main" id="{0180A40F-1940-4D0D-F762-57E9C759690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44423" name="WordArt 7">
              <a:extLst>
                <a:ext uri="{FF2B5EF4-FFF2-40B4-BE49-F238E27FC236}">
                  <a16:creationId xmlns:a16="http://schemas.microsoft.com/office/drawing/2014/main" id="{88E87FB1-BD66-946A-4867-033F473E7F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44424" name="WordArt 8">
              <a:extLst>
                <a:ext uri="{FF2B5EF4-FFF2-40B4-BE49-F238E27FC236}">
                  <a16:creationId xmlns:a16="http://schemas.microsoft.com/office/drawing/2014/main" id="{6FBED188-A4C2-3EBE-1A5B-9BE93BF1C2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44425" name="WordArt 9">
              <a:extLst>
                <a:ext uri="{FF2B5EF4-FFF2-40B4-BE49-F238E27FC236}">
                  <a16:creationId xmlns:a16="http://schemas.microsoft.com/office/drawing/2014/main" id="{3A2F11C8-8B7C-8AF2-9447-3BF11114934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44426" name="WordArt 10">
            <a:extLst>
              <a:ext uri="{FF2B5EF4-FFF2-40B4-BE49-F238E27FC236}">
                <a16:creationId xmlns:a16="http://schemas.microsoft.com/office/drawing/2014/main" id="{386FAAE9-E0F5-8F8A-7CEC-4916320DD7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444429" name="Picture 13">
            <a:extLst>
              <a:ext uri="{FF2B5EF4-FFF2-40B4-BE49-F238E27FC236}">
                <a16:creationId xmlns:a16="http://schemas.microsoft.com/office/drawing/2014/main" id="{BF9CED17-7360-8E27-CB26-B8EC6E3A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241800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71C939A3-37D6-6956-CCA1-F42DBAEAE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338388"/>
            <a:ext cx="37798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Dios creo a las aves y los peces en el quinto día. Los creo “Según su especie ( Gen. 1:21), lo cual indica que sus criaturas habían de producirse en forma consecuente según sus propias especies.</a:t>
            </a:r>
          </a:p>
        </p:txBody>
      </p:sp>
      <p:grpSp>
        <p:nvGrpSpPr>
          <p:cNvPr id="443398" name="Group 6">
            <a:extLst>
              <a:ext uri="{FF2B5EF4-FFF2-40B4-BE49-F238E27FC236}">
                <a16:creationId xmlns:a16="http://schemas.microsoft.com/office/drawing/2014/main" id="{3D765C94-BA12-D334-9C97-AFE890BB368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31788"/>
            <a:ext cx="4105275" cy="908050"/>
            <a:chOff x="249" y="209"/>
            <a:chExt cx="2586" cy="572"/>
          </a:xfrm>
        </p:grpSpPr>
        <p:sp>
          <p:nvSpPr>
            <p:cNvPr id="443399" name="WordArt 7">
              <a:extLst>
                <a:ext uri="{FF2B5EF4-FFF2-40B4-BE49-F238E27FC236}">
                  <a16:creationId xmlns:a16="http://schemas.microsoft.com/office/drawing/2014/main" id="{015C0A86-3651-61EF-C917-4BB51E74714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43400" name="WordArt 8">
              <a:extLst>
                <a:ext uri="{FF2B5EF4-FFF2-40B4-BE49-F238E27FC236}">
                  <a16:creationId xmlns:a16="http://schemas.microsoft.com/office/drawing/2014/main" id="{786DB387-2DA6-89BD-A6D7-62B1B94DC1E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43401" name="WordArt 9">
              <a:extLst>
                <a:ext uri="{FF2B5EF4-FFF2-40B4-BE49-F238E27FC236}">
                  <a16:creationId xmlns:a16="http://schemas.microsoft.com/office/drawing/2014/main" id="{38CB04AE-FBF0-A45C-005C-AFB49FD97A8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43402" name="WordArt 10">
            <a:extLst>
              <a:ext uri="{FF2B5EF4-FFF2-40B4-BE49-F238E27FC236}">
                <a16:creationId xmlns:a16="http://schemas.microsoft.com/office/drawing/2014/main" id="{0CEE2667-35F8-1CCD-FEC4-644F3D407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1171575"/>
            <a:ext cx="3455987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443405" name="Picture 13">
            <a:extLst>
              <a:ext uri="{FF2B5EF4-FFF2-40B4-BE49-F238E27FC236}">
                <a16:creationId xmlns:a16="http://schemas.microsoft.com/office/drawing/2014/main" id="{12FE0FF0-0423-006E-6FB5-CB238CBE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308475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C93CF4A6-7A01-9C8F-C48A-1AB9B9593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2133600"/>
            <a:ext cx="43910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MX" altLang="es-419" sz="2000"/>
              <a:t>El Sexto día, Dios hizo las formas superiores de la vida animal. Dijo: Produzca la tierra seres vivientes según su género, bestias y serpientes y animales de la tierra según su especie” (Gén. 1:24).</a:t>
            </a:r>
          </a:p>
        </p:txBody>
      </p:sp>
      <p:grpSp>
        <p:nvGrpSpPr>
          <p:cNvPr id="442376" name="Group 8">
            <a:extLst>
              <a:ext uri="{FF2B5EF4-FFF2-40B4-BE49-F238E27FC236}">
                <a16:creationId xmlns:a16="http://schemas.microsoft.com/office/drawing/2014/main" id="{2B9C8D02-05DE-E6EE-7BC4-59E4BA08B45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31788"/>
            <a:ext cx="4105275" cy="908050"/>
            <a:chOff x="249" y="209"/>
            <a:chExt cx="2586" cy="572"/>
          </a:xfrm>
        </p:grpSpPr>
        <p:sp>
          <p:nvSpPr>
            <p:cNvPr id="442377" name="WordArt 9">
              <a:extLst>
                <a:ext uri="{FF2B5EF4-FFF2-40B4-BE49-F238E27FC236}">
                  <a16:creationId xmlns:a16="http://schemas.microsoft.com/office/drawing/2014/main" id="{7CF4BA6F-F1FA-ABBB-F000-18C3406466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" y="458"/>
              <a:ext cx="152" cy="1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2. </a:t>
              </a:r>
            </a:p>
          </p:txBody>
        </p:sp>
        <p:sp>
          <p:nvSpPr>
            <p:cNvPr id="442378" name="WordArt 10">
              <a:extLst>
                <a:ext uri="{FF2B5EF4-FFF2-40B4-BE49-F238E27FC236}">
                  <a16:creationId xmlns:a16="http://schemas.microsoft.com/office/drawing/2014/main" id="{60604448-78B3-F6BA-3729-4EF6D4DC78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6" y="209"/>
              <a:ext cx="370" cy="5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latin typeface="Edwardian Script ITC" panose="030303020407070D0804" pitchFamily="66" charset="0"/>
                </a:rPr>
                <a:t>L </a:t>
              </a:r>
            </a:p>
          </p:txBody>
        </p:sp>
        <p:sp>
          <p:nvSpPr>
            <p:cNvPr id="442379" name="WordArt 11">
              <a:extLst>
                <a:ext uri="{FF2B5EF4-FFF2-40B4-BE49-F238E27FC236}">
                  <a16:creationId xmlns:a16="http://schemas.microsoft.com/office/drawing/2014/main" id="{4E9F5E68-DF52-6650-70E8-B4BE60081F2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7" y="451"/>
              <a:ext cx="2108" cy="24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419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   A   DOCTRINA DEL HOMBRE</a:t>
              </a:r>
            </a:p>
          </p:txBody>
        </p:sp>
      </p:grpSp>
      <p:sp>
        <p:nvSpPr>
          <p:cNvPr id="442380" name="WordArt 12">
            <a:extLst>
              <a:ext uri="{FF2B5EF4-FFF2-40B4-BE49-F238E27FC236}">
                <a16:creationId xmlns:a16="http://schemas.microsoft.com/office/drawing/2014/main" id="{305ADFEA-306C-05A6-EDF6-74E8219281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87900" y="1171575"/>
            <a:ext cx="3455988" cy="531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419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cs typeface="Arial" panose="020B0604020202020204" pitchFamily="34" charset="0"/>
              </a:rPr>
              <a:t>6. Dios es Creador</a:t>
            </a:r>
          </a:p>
        </p:txBody>
      </p:sp>
      <p:pic>
        <p:nvPicPr>
          <p:cNvPr id="442383" name="Picture 15">
            <a:extLst>
              <a:ext uri="{FF2B5EF4-FFF2-40B4-BE49-F238E27FC236}">
                <a16:creationId xmlns:a16="http://schemas.microsoft.com/office/drawing/2014/main" id="{46141D16-1F40-D73A-D026-DFAF5882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308475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99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419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Doctrinas y 28 Creencias</Template>
  <TotalTime>6</TotalTime>
  <Words>2924</Words>
  <Application>Microsoft Office PowerPoint</Application>
  <PresentationFormat>Presentación en pantalla (4:3)</PresentationFormat>
  <Paragraphs>280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Times New Roman</vt:lpstr>
      <vt:lpstr>Wingdings</vt:lpstr>
      <vt:lpstr>Arial Rounded MT Bold</vt:lpstr>
      <vt:lpstr>Brush Script MT</vt:lpstr>
      <vt:lpstr>Monotype Corsiva</vt:lpstr>
      <vt:lpstr>Eco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Willinthon Sanchez Salvador</dc:creator>
  <cp:lastModifiedBy>Willinthon Sanchez Salvador</cp:lastModifiedBy>
  <cp:revision>2</cp:revision>
  <dcterms:created xsi:type="dcterms:W3CDTF">2024-02-06T19:24:48Z</dcterms:created>
  <dcterms:modified xsi:type="dcterms:W3CDTF">2024-02-06T19:31:41Z</dcterms:modified>
</cp:coreProperties>
</file>